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+mj-ea"/>
                <a:sym typeface="+mn-ea"/>
              </a:rPr>
              <a:t>庄园</a:t>
            </a:r>
            <a:r>
              <a:rPr lang="en-US" altLang="zh-CN" dirty="0" smtClean="0">
                <a:latin typeface="+mj-ea"/>
                <a:sym typeface="+mn-ea"/>
              </a:rPr>
              <a:t>400</a:t>
            </a:r>
            <a:r>
              <a:rPr lang="zh-CN" altLang="en-US" dirty="0" smtClean="0">
                <a:latin typeface="+mj-ea"/>
                <a:sym typeface="+mn-ea"/>
              </a:rPr>
              <a:t>元</a:t>
            </a:r>
            <a:r>
              <a:rPr lang="en-US" altLang="zh-CN" dirty="0" smtClean="0">
                <a:latin typeface="+mj-ea"/>
                <a:sym typeface="+mn-ea"/>
              </a:rPr>
              <a:t>/</a:t>
            </a:r>
            <a:r>
              <a:rPr lang="zh-CN" altLang="en-US" dirty="0" smtClean="0">
                <a:latin typeface="+mj-ea"/>
                <a:sym typeface="+mn-ea"/>
              </a:rPr>
              <a:t>桌（</a:t>
            </a:r>
            <a:r>
              <a:rPr lang="en-US" altLang="zh-CN" dirty="0" smtClean="0">
                <a:latin typeface="+mj-ea"/>
                <a:sym typeface="+mn-ea"/>
              </a:rPr>
              <a:t>10</a:t>
            </a:r>
            <a:r>
              <a:rPr lang="zh-CN" altLang="en-US" dirty="0" smtClean="0">
                <a:latin typeface="+mj-ea"/>
                <a:sym typeface="+mn-ea"/>
              </a:rPr>
              <a:t>人）餐标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5303838"/>
          </a:xfrm>
        </p:spPr>
        <p:txBody>
          <a:bodyPr>
            <a:noAutofit/>
          </a:bodyPr>
          <a:lstStyle/>
          <a:p>
            <a:pPr lvl="0"/>
            <a:r>
              <a:rPr lang="zh-CN" altLang="zh-CN" sz="2400" dirty="0">
                <a:solidFill>
                  <a:schemeClr val="tx1"/>
                </a:solidFill>
                <a:latin typeface="+mj-ea"/>
                <a:ea typeface="+mj-ea"/>
              </a:rPr>
              <a:t>热  菜：</a:t>
            </a:r>
            <a:endParaRPr lang="zh-CN" altLang="zh-CN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latin typeface="+mj-ea"/>
                <a:ea typeface="+mj-ea"/>
              </a:rPr>
              <a:t>      </a:t>
            </a:r>
            <a:r>
              <a:rPr lang="zh-CN" altLang="zh-CN" sz="1800" dirty="0" smtClean="0">
                <a:latin typeface="+mj-ea"/>
                <a:ea typeface="+mj-ea"/>
              </a:rPr>
              <a:t>年年有余（开屏武昌鱼）</a:t>
            </a:r>
            <a:r>
              <a:rPr lang="en-US" altLang="zh-CN" sz="1800" dirty="0">
                <a:latin typeface="+mj-ea"/>
                <a:ea typeface="+mj-ea"/>
              </a:rPr>
              <a:t>       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红山药烧排骨</a:t>
            </a:r>
            <a:r>
              <a:rPr lang="en-US" altLang="zh-CN" sz="1800" dirty="0">
                <a:latin typeface="+mj-ea"/>
                <a:ea typeface="+mj-ea"/>
              </a:rPr>
              <a:t>         </a:t>
            </a:r>
            <a:endParaRPr lang="en-US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醋溜木须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老北京爆三样</a:t>
            </a:r>
            <a:r>
              <a:rPr lang="en-US" altLang="zh-CN" sz="1800" dirty="0">
                <a:latin typeface="+mj-ea"/>
                <a:ea typeface="+mj-ea"/>
              </a:rPr>
              <a:t>	  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农家炖豆腐</a:t>
            </a:r>
            <a:r>
              <a:rPr lang="en-US" altLang="zh-CN" sz="1800" dirty="0">
                <a:latin typeface="+mj-ea"/>
                <a:ea typeface="+mj-ea"/>
              </a:rPr>
              <a:t>       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五谷丰登</a:t>
            </a:r>
            <a:endParaRPr lang="zh-CN" altLang="zh-CN" sz="1800" dirty="0" smtClean="0">
              <a:latin typeface="+mj-ea"/>
              <a:ea typeface="+mj-ea"/>
            </a:endParaRPr>
          </a:p>
          <a:p>
            <a:r>
              <a:rPr lang="zh-CN" altLang="zh-CN" sz="1800" dirty="0" smtClean="0">
                <a:latin typeface="+mj-ea"/>
                <a:ea typeface="+mj-ea"/>
              </a:rPr>
              <a:t>        那年秋天的茄子</a:t>
            </a:r>
            <a:endParaRPr lang="zh-CN" altLang="zh-CN" sz="1800" dirty="0" smtClean="0">
              <a:latin typeface="+mj-ea"/>
              <a:ea typeface="+mj-ea"/>
            </a:endParaRPr>
          </a:p>
          <a:p>
            <a:r>
              <a:rPr lang="zh-CN" altLang="zh-CN" sz="1800" dirty="0" smtClean="0">
                <a:latin typeface="+mj-ea"/>
                <a:ea typeface="+mj-ea"/>
              </a:rPr>
              <a:t>        秘制养生萝卜</a:t>
            </a:r>
            <a:endParaRPr lang="zh-CN" altLang="zh-CN" sz="1800" dirty="0" smtClean="0">
              <a:latin typeface="+mj-ea"/>
              <a:ea typeface="+mj-ea"/>
            </a:endParaRPr>
          </a:p>
          <a:p>
            <a:r>
              <a:rPr lang="zh-CN" altLang="zh-CN" sz="1800" dirty="0" smtClean="0">
                <a:latin typeface="+mj-ea"/>
                <a:ea typeface="+mj-ea"/>
              </a:rPr>
              <a:t>        青柿子土豆片</a:t>
            </a:r>
            <a:endParaRPr lang="zh-CN" altLang="zh-CN" sz="1800" dirty="0" smtClean="0">
              <a:latin typeface="+mj-ea"/>
              <a:ea typeface="+mj-ea"/>
            </a:endParaRPr>
          </a:p>
          <a:p>
            <a:r>
              <a:rPr lang="zh-CN" altLang="zh-CN" sz="1800" dirty="0" smtClean="0">
                <a:latin typeface="+mj-ea"/>
                <a:ea typeface="+mj-ea"/>
              </a:rPr>
              <a:t>        白灼广东菜心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2400" dirty="0">
                <a:solidFill>
                  <a:schemeClr val="tx1"/>
                </a:solidFill>
                <a:latin typeface="+mj-ea"/>
                <a:ea typeface="+mj-ea"/>
              </a:rPr>
              <a:t>主</a:t>
            </a:r>
            <a:r>
              <a:rPr lang="en-US" altLang="zh-CN" sz="2400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zh-CN" altLang="zh-CN" sz="2400" dirty="0">
                <a:solidFill>
                  <a:schemeClr val="tx1"/>
                </a:solidFill>
                <a:latin typeface="+mj-ea"/>
                <a:ea typeface="+mj-ea"/>
              </a:rPr>
              <a:t>食</a:t>
            </a:r>
            <a:r>
              <a:rPr lang="zh-CN" altLang="zh-CN" sz="2400" dirty="0">
                <a:solidFill>
                  <a:srgbClr val="C00000"/>
                </a:solidFill>
                <a:latin typeface="+mj-ea"/>
                <a:ea typeface="+mj-ea"/>
              </a:rPr>
              <a:t>： </a:t>
            </a:r>
            <a:endParaRPr lang="zh-CN" altLang="zh-CN" sz="2400" dirty="0">
              <a:solidFill>
                <a:srgbClr val="C00000"/>
              </a:solidFill>
              <a:latin typeface="+mj-ea"/>
              <a:ea typeface="+mj-ea"/>
            </a:endParaRPr>
          </a:p>
          <a:p>
            <a:r>
              <a:rPr lang="en-US" altLang="zh-CN" sz="2400" dirty="0" smtClean="0">
                <a:latin typeface="+mj-ea"/>
                <a:ea typeface="+mj-ea"/>
              </a:rPr>
              <a:t>      </a:t>
            </a:r>
            <a:r>
              <a:rPr lang="zh-CN" altLang="zh-CN" sz="1800" dirty="0" smtClean="0">
                <a:latin typeface="+mj-ea"/>
                <a:ea typeface="+mj-ea"/>
              </a:rPr>
              <a:t>米饭</a:t>
            </a:r>
            <a:r>
              <a:rPr lang="en-US" altLang="zh-CN" sz="1800" dirty="0" smtClean="0">
                <a:latin typeface="+mj-ea"/>
                <a:ea typeface="+mj-ea"/>
              </a:rPr>
              <a:t>  </a:t>
            </a:r>
            <a:r>
              <a:rPr lang="zh-CN" altLang="zh-CN" sz="1800" dirty="0" smtClean="0">
                <a:latin typeface="+mj-ea"/>
                <a:ea typeface="+mj-ea"/>
              </a:rPr>
              <a:t>窝头</a:t>
            </a:r>
            <a:endParaRPr lang="zh-CN" altLang="zh-CN" sz="1800" dirty="0" smtClean="0">
              <a:latin typeface="+mj-ea"/>
              <a:ea typeface="+mj-ea"/>
            </a:endParaRPr>
          </a:p>
          <a:p>
            <a:r>
              <a:rPr lang="zh-CN" altLang="zh-CN" sz="1800" dirty="0">
                <a:solidFill>
                  <a:schemeClr val="tx1"/>
                </a:solidFill>
                <a:latin typeface="+mj-ea"/>
                <a:ea typeface="+mj-ea"/>
              </a:rPr>
              <a:t>        紫菜蛋花汤</a:t>
            </a:r>
            <a:endParaRPr lang="zh-CN" altLang="zh-CN" sz="1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latin typeface="+mj-ea"/>
                <a:sym typeface="+mn-ea"/>
              </a:rPr>
              <a:t>庄园</a:t>
            </a:r>
            <a:r>
              <a:rPr lang="en-US" altLang="zh-CN" dirty="0" smtClean="0">
                <a:latin typeface="+mj-ea"/>
                <a:sym typeface="+mn-ea"/>
              </a:rPr>
              <a:t>5</a:t>
            </a:r>
            <a:r>
              <a:rPr lang="en-US" altLang="zh-CN" dirty="0" smtClean="0">
                <a:latin typeface="+mj-ea"/>
                <a:sym typeface="+mn-ea"/>
              </a:rPr>
              <a:t>00</a:t>
            </a:r>
            <a:r>
              <a:rPr lang="zh-CN" altLang="en-US" dirty="0" smtClean="0">
                <a:latin typeface="+mj-ea"/>
                <a:sym typeface="+mn-ea"/>
              </a:rPr>
              <a:t>元</a:t>
            </a:r>
            <a:r>
              <a:rPr lang="en-US" altLang="zh-CN" dirty="0" smtClean="0">
                <a:latin typeface="+mj-ea"/>
                <a:sym typeface="+mn-ea"/>
              </a:rPr>
              <a:t>/</a:t>
            </a:r>
            <a:r>
              <a:rPr lang="zh-CN" altLang="en-US" dirty="0" smtClean="0">
                <a:latin typeface="+mj-ea"/>
                <a:sym typeface="+mn-ea"/>
              </a:rPr>
              <a:t>桌（</a:t>
            </a:r>
            <a:r>
              <a:rPr lang="en-US" altLang="zh-CN" dirty="0" smtClean="0">
                <a:latin typeface="+mj-ea"/>
                <a:sym typeface="+mn-ea"/>
              </a:rPr>
              <a:t>10</a:t>
            </a:r>
            <a:r>
              <a:rPr lang="zh-CN" altLang="en-US" dirty="0" smtClean="0">
                <a:latin typeface="+mj-ea"/>
                <a:sym typeface="+mn-ea"/>
              </a:rPr>
              <a:t>人）餐标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5400600"/>
          </a:xfrm>
        </p:spPr>
        <p:txBody>
          <a:bodyPr>
            <a:noAutofit/>
          </a:bodyPr>
          <a:lstStyle/>
          <a:p>
            <a:pPr lvl="0"/>
            <a:r>
              <a:rPr lang="zh-CN" altLang="zh-CN" sz="1800" dirty="0" smtClean="0">
                <a:latin typeface="+mj-ea"/>
                <a:ea typeface="+mj-ea"/>
              </a:rPr>
              <a:t>精美</a:t>
            </a:r>
            <a:r>
              <a:rPr lang="zh-CN" altLang="zh-CN" sz="1800" dirty="0">
                <a:latin typeface="+mj-ea"/>
                <a:ea typeface="+mj-ea"/>
              </a:rPr>
              <a:t>凉菜四围碟：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手掰肠       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>
                <a:latin typeface="+mj-ea"/>
                <a:ea typeface="+mj-ea"/>
              </a:rPr>
              <a:t>水晶红果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五香豆腐丝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 smtClean="0">
                <a:latin typeface="+mj-ea"/>
                <a:ea typeface="+mj-ea"/>
              </a:rPr>
              <a:t>农家巧拌菜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热  菜：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红烧皖鱼   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>
                <a:latin typeface="+mj-ea"/>
                <a:ea typeface="+mj-ea"/>
              </a:rPr>
              <a:t>四喜丸子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冬瓜烧鸡块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>
                <a:latin typeface="+mj-ea"/>
                <a:ea typeface="+mj-ea"/>
              </a:rPr>
              <a:t>农家大烩菜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外婆杂粮包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>
                <a:latin typeface="+mj-ea"/>
                <a:ea typeface="+mj-ea"/>
              </a:rPr>
              <a:t>红烧杂菌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农家炖豆腐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>
                <a:latin typeface="+mj-ea"/>
                <a:ea typeface="+mj-ea"/>
              </a:rPr>
              <a:t>松仁玉米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手撕包菜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主   食：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米饭</a:t>
            </a:r>
            <a:r>
              <a:rPr lang="en-US" altLang="zh-CN" sz="1800" dirty="0" smtClean="0">
                <a:latin typeface="+mj-ea"/>
                <a:ea typeface="+mj-ea"/>
              </a:rPr>
              <a:t>  </a:t>
            </a:r>
            <a:r>
              <a:rPr lang="zh-CN" altLang="zh-CN" sz="1800" dirty="0" smtClean="0">
                <a:latin typeface="+mj-ea"/>
                <a:ea typeface="+mj-ea"/>
              </a:rPr>
              <a:t>精美小点心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zh-CN" altLang="zh-CN" sz="1800" dirty="0">
                <a:latin typeface="+mj-ea"/>
                <a:ea typeface="+mj-ea"/>
              </a:rPr>
              <a:t>        紫菜蛋花汤</a:t>
            </a:r>
            <a:r>
              <a:rPr lang="en-US" altLang="zh-CN" sz="1800" dirty="0">
                <a:latin typeface="+mj-ea"/>
                <a:ea typeface="+mj-ea"/>
              </a:rPr>
              <a:t> </a:t>
            </a:r>
            <a:endParaRPr lang="en-US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en-US" sz="1800" dirty="0">
                <a:latin typeface="+mj-ea"/>
                <a:ea typeface="+mj-ea"/>
              </a:rPr>
              <a:t>精美果盘</a:t>
            </a:r>
            <a:endParaRPr lang="zh-CN" altLang="en-US" sz="18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latin typeface="+mj-ea"/>
                <a:sym typeface="+mn-ea"/>
              </a:rPr>
              <a:t>庄园</a:t>
            </a:r>
            <a:r>
              <a:rPr lang="en-US" altLang="zh-CN" dirty="0" smtClean="0">
                <a:latin typeface="+mj-ea"/>
                <a:sym typeface="+mn-ea"/>
              </a:rPr>
              <a:t>6</a:t>
            </a:r>
            <a:r>
              <a:rPr lang="en-US" altLang="zh-CN" dirty="0" smtClean="0">
                <a:latin typeface="+mj-ea"/>
                <a:sym typeface="+mn-ea"/>
              </a:rPr>
              <a:t>00</a:t>
            </a:r>
            <a:r>
              <a:rPr lang="zh-CN" altLang="en-US" dirty="0" smtClean="0">
                <a:latin typeface="+mj-ea"/>
                <a:sym typeface="+mn-ea"/>
              </a:rPr>
              <a:t>元</a:t>
            </a:r>
            <a:r>
              <a:rPr lang="en-US" altLang="zh-CN" dirty="0" smtClean="0">
                <a:latin typeface="+mj-ea"/>
                <a:sym typeface="+mn-ea"/>
              </a:rPr>
              <a:t>/</a:t>
            </a:r>
            <a:r>
              <a:rPr lang="zh-CN" altLang="en-US" dirty="0" smtClean="0">
                <a:latin typeface="+mj-ea"/>
                <a:sym typeface="+mn-ea"/>
              </a:rPr>
              <a:t>桌（</a:t>
            </a:r>
            <a:r>
              <a:rPr lang="en-US" altLang="zh-CN" dirty="0" smtClean="0">
                <a:latin typeface="+mj-ea"/>
                <a:sym typeface="+mn-ea"/>
              </a:rPr>
              <a:t>10</a:t>
            </a:r>
            <a:r>
              <a:rPr lang="zh-CN" altLang="en-US" dirty="0" smtClean="0">
                <a:latin typeface="+mj-ea"/>
                <a:sym typeface="+mn-ea"/>
              </a:rPr>
              <a:t>人）餐标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 lvl="0"/>
            <a:r>
              <a:rPr lang="zh-CN" altLang="zh-CN" sz="1800" dirty="0" smtClean="0">
                <a:latin typeface="+mj-ea"/>
                <a:ea typeface="+mj-ea"/>
              </a:rPr>
              <a:t>精美</a:t>
            </a:r>
            <a:r>
              <a:rPr lang="zh-CN" altLang="zh-CN" sz="1800" dirty="0">
                <a:latin typeface="+mj-ea"/>
                <a:ea typeface="+mj-ea"/>
              </a:rPr>
              <a:t>凉菜四围碟：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蓝莓山药</a:t>
            </a:r>
            <a:r>
              <a:rPr lang="zh-CN" altLang="zh-CN" sz="1800" dirty="0">
                <a:latin typeface="+mj-ea"/>
                <a:ea typeface="+mj-ea"/>
              </a:rPr>
              <a:t> </a:t>
            </a:r>
            <a:r>
              <a:rPr lang="en-US" altLang="zh-CN" sz="1800" dirty="0">
                <a:latin typeface="+mj-ea"/>
                <a:ea typeface="+mj-ea"/>
              </a:rPr>
              <a:t>       </a:t>
            </a:r>
            <a:r>
              <a:rPr lang="en-US" altLang="zh-CN" sz="1800" dirty="0" smtClean="0">
                <a:latin typeface="+mj-ea"/>
                <a:ea typeface="+mj-ea"/>
              </a:rPr>
              <a:t>       </a:t>
            </a:r>
            <a:r>
              <a:rPr lang="zh-CN" altLang="zh-CN" sz="1800" dirty="0" smtClean="0">
                <a:latin typeface="+mj-ea"/>
                <a:ea typeface="+mj-ea"/>
              </a:rPr>
              <a:t>农家大丰收</a:t>
            </a:r>
            <a:r>
              <a:rPr lang="en-US" altLang="zh-CN" sz="1800" dirty="0">
                <a:latin typeface="+mj-ea"/>
                <a:ea typeface="+mj-ea"/>
              </a:rPr>
              <a:t> 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老北京豆酱</a:t>
            </a:r>
            <a:r>
              <a:rPr lang="zh-CN" altLang="zh-CN" sz="1800" dirty="0">
                <a:latin typeface="+mj-ea"/>
                <a:ea typeface="+mj-ea"/>
              </a:rPr>
              <a:t> </a:t>
            </a:r>
            <a:r>
              <a:rPr lang="en-US" altLang="zh-CN" sz="1800" dirty="0">
                <a:latin typeface="+mj-ea"/>
                <a:ea typeface="+mj-ea"/>
              </a:rPr>
              <a:t>     </a:t>
            </a:r>
            <a:r>
              <a:rPr lang="en-US" altLang="zh-CN" sz="1800" dirty="0" smtClean="0">
                <a:latin typeface="+mj-ea"/>
                <a:ea typeface="+mj-ea"/>
              </a:rPr>
              <a:t>      </a:t>
            </a:r>
            <a:r>
              <a:rPr lang="zh-CN" altLang="zh-CN" sz="1800" dirty="0" smtClean="0">
                <a:latin typeface="+mj-ea"/>
                <a:ea typeface="+mj-ea"/>
              </a:rPr>
              <a:t>手掰肠</a:t>
            </a:r>
            <a:r>
              <a:rPr lang="en-US" altLang="zh-CN" sz="1800" dirty="0">
                <a:latin typeface="+mj-ea"/>
                <a:ea typeface="+mj-ea"/>
              </a:rPr>
              <a:t>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热 菜：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红烧大鲤鱼</a:t>
            </a:r>
            <a:r>
              <a:rPr lang="en-US" altLang="zh-CN" sz="1800" dirty="0">
                <a:latin typeface="+mj-ea"/>
                <a:ea typeface="+mj-ea"/>
              </a:rPr>
              <a:t>            </a:t>
            </a:r>
            <a:r>
              <a:rPr lang="zh-CN" altLang="zh-CN" sz="1800" dirty="0">
                <a:latin typeface="+mj-ea"/>
                <a:ea typeface="+mj-ea"/>
              </a:rPr>
              <a:t>老妈炖柴鸡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金牌扒全肘    </a:t>
            </a:r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宫保鸡丁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红烧肉白菜粉条</a:t>
            </a:r>
            <a:r>
              <a:rPr lang="en-US" altLang="zh-CN" sz="1800" dirty="0">
                <a:latin typeface="+mj-ea"/>
                <a:ea typeface="+mj-ea"/>
              </a:rPr>
              <a:t>     </a:t>
            </a:r>
            <a:r>
              <a:rPr lang="zh-CN" altLang="zh-CN" sz="1800" dirty="0" smtClean="0">
                <a:latin typeface="+mj-ea"/>
                <a:ea typeface="+mj-ea"/>
              </a:rPr>
              <a:t>麻辣一锅鲜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荷塘小炒</a:t>
            </a:r>
            <a:r>
              <a:rPr lang="en-US" altLang="zh-CN" sz="1800" dirty="0">
                <a:latin typeface="+mj-ea"/>
                <a:ea typeface="+mj-ea"/>
              </a:rPr>
              <a:t>               </a:t>
            </a:r>
            <a:r>
              <a:rPr lang="zh-CN" altLang="zh-CN" sz="1800" dirty="0" smtClean="0">
                <a:latin typeface="+mj-ea"/>
                <a:ea typeface="+mj-ea"/>
              </a:rPr>
              <a:t>私房烧茄子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养生萝卜               手撕包菜</a:t>
            </a:r>
            <a:r>
              <a:rPr lang="en-US" altLang="zh-CN" sz="1800" dirty="0">
                <a:latin typeface="+mj-ea"/>
                <a:ea typeface="+mj-ea"/>
              </a:rPr>
              <a:t>    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主食：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精美小点心  米饭</a:t>
            </a:r>
            <a:r>
              <a:rPr lang="en-US" altLang="zh-CN" sz="1800" dirty="0">
                <a:latin typeface="+mj-ea"/>
                <a:ea typeface="+mj-ea"/>
              </a:rPr>
              <a:t>/</a:t>
            </a:r>
            <a:r>
              <a:rPr lang="zh-CN" altLang="en-US" sz="1800" dirty="0">
                <a:latin typeface="+mj-ea"/>
                <a:ea typeface="+mj-ea"/>
              </a:rPr>
              <a:t>馒头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鸡蛋汤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精美果盘</a:t>
            </a:r>
            <a:r>
              <a:rPr lang="en-US" altLang="zh-CN" sz="1800" dirty="0">
                <a:latin typeface="+mj-ea"/>
                <a:ea typeface="+mj-ea"/>
              </a:rPr>
              <a:t>                         </a:t>
            </a:r>
            <a:endParaRPr lang="zh-CN" altLang="zh-CN" sz="1800" dirty="0">
              <a:latin typeface="+mj-ea"/>
              <a:ea typeface="+mj-ea"/>
            </a:endParaRPr>
          </a:p>
          <a:p>
            <a:endParaRPr lang="zh-CN" altLang="zh-CN" sz="18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latin typeface="+mj-ea"/>
                <a:sym typeface="+mn-ea"/>
              </a:rPr>
              <a:t>庄园</a:t>
            </a:r>
            <a:r>
              <a:rPr lang="en-US" altLang="zh-CN" dirty="0" smtClean="0">
                <a:latin typeface="+mj-ea"/>
                <a:sym typeface="+mn-ea"/>
              </a:rPr>
              <a:t>7</a:t>
            </a:r>
            <a:r>
              <a:rPr lang="en-US" altLang="zh-CN" dirty="0" smtClean="0">
                <a:latin typeface="+mj-ea"/>
                <a:sym typeface="+mn-ea"/>
              </a:rPr>
              <a:t>00</a:t>
            </a:r>
            <a:r>
              <a:rPr lang="zh-CN" altLang="en-US" dirty="0" smtClean="0">
                <a:latin typeface="+mj-ea"/>
                <a:sym typeface="+mn-ea"/>
              </a:rPr>
              <a:t>元</a:t>
            </a:r>
            <a:r>
              <a:rPr lang="en-US" altLang="zh-CN" dirty="0" smtClean="0">
                <a:latin typeface="+mj-ea"/>
                <a:sym typeface="+mn-ea"/>
              </a:rPr>
              <a:t>/</a:t>
            </a:r>
            <a:r>
              <a:rPr lang="zh-CN" altLang="en-US" dirty="0" smtClean="0">
                <a:latin typeface="+mj-ea"/>
                <a:sym typeface="+mn-ea"/>
              </a:rPr>
              <a:t>桌（</a:t>
            </a:r>
            <a:r>
              <a:rPr lang="en-US" altLang="zh-CN" dirty="0" smtClean="0">
                <a:latin typeface="+mj-ea"/>
                <a:sym typeface="+mn-ea"/>
              </a:rPr>
              <a:t>10</a:t>
            </a:r>
            <a:r>
              <a:rPr lang="zh-CN" altLang="en-US" dirty="0" smtClean="0">
                <a:latin typeface="+mj-ea"/>
                <a:sym typeface="+mn-ea"/>
              </a:rPr>
              <a:t>人）餐标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 lnSpcReduction="10000"/>
          </a:bodyPr>
          <a:lstStyle/>
          <a:p>
            <a:pPr lvl="0"/>
            <a:r>
              <a:rPr lang="zh-CN" altLang="zh-CN" sz="1800" dirty="0" smtClean="0">
                <a:latin typeface="+mj-ea"/>
                <a:ea typeface="+mj-ea"/>
              </a:rPr>
              <a:t>精美</a:t>
            </a:r>
            <a:r>
              <a:rPr lang="zh-CN" altLang="zh-CN" sz="1800" dirty="0">
                <a:latin typeface="+mj-ea"/>
                <a:ea typeface="+mj-ea"/>
              </a:rPr>
              <a:t>凉菜四围碟：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丁香鱼拌苦菊</a:t>
            </a:r>
            <a:r>
              <a:rPr lang="en-US" altLang="zh-CN" sz="1800" dirty="0">
                <a:latin typeface="+mj-ea"/>
                <a:ea typeface="+mj-ea"/>
              </a:rPr>
              <a:t>              </a:t>
            </a:r>
            <a:r>
              <a:rPr lang="zh-CN" altLang="en-US" sz="1800" dirty="0">
                <a:latin typeface="+mj-ea"/>
                <a:ea typeface="+mj-ea"/>
              </a:rPr>
              <a:t>酸辣黑木耳</a:t>
            </a:r>
            <a:r>
              <a:rPr lang="en-US" altLang="zh-CN" sz="1800" dirty="0">
                <a:latin typeface="+mj-ea"/>
                <a:ea typeface="+mj-ea"/>
              </a:rPr>
              <a:t>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老汤酱肘花</a:t>
            </a:r>
            <a:r>
              <a:rPr lang="zh-CN" altLang="zh-CN" sz="1800" dirty="0">
                <a:latin typeface="+mj-ea"/>
                <a:ea typeface="+mj-ea"/>
              </a:rPr>
              <a:t> </a:t>
            </a:r>
            <a:r>
              <a:rPr lang="en-US" altLang="zh-CN" sz="1800" dirty="0">
                <a:latin typeface="+mj-ea"/>
                <a:ea typeface="+mj-ea"/>
              </a:rPr>
              <a:t>                </a:t>
            </a:r>
            <a:r>
              <a:rPr lang="zh-CN" altLang="zh-CN" sz="1800" dirty="0">
                <a:latin typeface="+mj-ea"/>
                <a:ea typeface="+mj-ea"/>
              </a:rPr>
              <a:t>蜀香口水鸡</a:t>
            </a:r>
            <a:r>
              <a:rPr lang="en-US" altLang="zh-CN" sz="1800" dirty="0">
                <a:latin typeface="+mj-ea"/>
                <a:ea typeface="+mj-ea"/>
              </a:rPr>
              <a:t> 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热 菜：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清蒸鲈鱼</a:t>
            </a:r>
            <a:r>
              <a:rPr lang="en-US" altLang="zh-CN" sz="1800" dirty="0">
                <a:latin typeface="+mj-ea"/>
                <a:ea typeface="+mj-ea"/>
              </a:rPr>
              <a:t>                    </a:t>
            </a:r>
            <a:r>
              <a:rPr lang="zh-CN" altLang="zh-CN" sz="1800" dirty="0" smtClean="0">
                <a:latin typeface="+mj-ea"/>
                <a:ea typeface="+mj-ea"/>
              </a:rPr>
              <a:t>老妈炖柴鸡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红烧肉炖海带</a:t>
            </a:r>
            <a:r>
              <a:rPr lang="en-US" altLang="zh-CN" sz="1800" dirty="0">
                <a:latin typeface="+mj-ea"/>
                <a:ea typeface="+mj-ea"/>
              </a:rPr>
              <a:t>             </a:t>
            </a:r>
            <a:r>
              <a:rPr lang="zh-CN" altLang="zh-CN" sz="1800" dirty="0" smtClean="0">
                <a:latin typeface="+mj-ea"/>
                <a:ea typeface="+mj-ea"/>
              </a:rPr>
              <a:t>萝卜烧牛腩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爆三样        </a:t>
            </a:r>
            <a:r>
              <a:rPr lang="en-US" altLang="zh-CN" sz="1800" dirty="0">
                <a:latin typeface="+mj-ea"/>
                <a:ea typeface="+mj-ea"/>
              </a:rPr>
              <a:t>               </a:t>
            </a:r>
            <a:r>
              <a:rPr lang="zh-CN" sz="1800" dirty="0">
                <a:latin typeface="+mj-ea"/>
                <a:ea typeface="+mj-ea"/>
              </a:rPr>
              <a:t>酸菜烧鸭血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榄菜肉末四季豆</a:t>
            </a:r>
            <a:r>
              <a:rPr lang="en-US" altLang="zh-CN" sz="1800" dirty="0">
                <a:latin typeface="+mj-ea"/>
                <a:ea typeface="+mj-ea"/>
              </a:rPr>
              <a:t>          </a:t>
            </a:r>
            <a:r>
              <a:rPr lang="zh-CN" altLang="zh-CN" sz="1800" dirty="0" smtClean="0">
                <a:latin typeface="+mj-ea"/>
                <a:ea typeface="+mj-ea"/>
              </a:rPr>
              <a:t>私房烧茄子</a:t>
            </a:r>
            <a:endParaRPr lang="zh-CN" altLang="zh-CN" sz="1800" dirty="0" smtClean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白灼菜心                    鲍汁杏鲍菇</a:t>
            </a:r>
            <a:endParaRPr lang="zh-CN" altLang="zh-CN" sz="1800" dirty="0" smtClean="0">
              <a:latin typeface="+mj-ea"/>
              <a:ea typeface="+mj-ea"/>
            </a:endParaRPr>
          </a:p>
          <a:p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主食：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精美小点心    米饭</a:t>
            </a:r>
            <a:r>
              <a:rPr lang="en-US" altLang="zh-CN" sz="1800" dirty="0">
                <a:latin typeface="+mj-ea"/>
                <a:ea typeface="+mj-ea"/>
              </a:rPr>
              <a:t>/</a:t>
            </a:r>
            <a:r>
              <a:rPr lang="zh-CN" altLang="en-US" sz="1800" dirty="0">
                <a:latin typeface="+mj-ea"/>
                <a:ea typeface="+mj-ea"/>
              </a:rPr>
              <a:t>馒头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汤</a:t>
            </a:r>
            <a:r>
              <a:rPr lang="zh-CN" altLang="zh-CN" sz="1800" dirty="0" smtClean="0">
                <a:latin typeface="+mj-ea"/>
                <a:ea typeface="+mj-ea"/>
              </a:rPr>
              <a:t>：</a:t>
            </a:r>
            <a:endParaRPr lang="en-US" altLang="zh-CN" sz="1800" dirty="0" smtClean="0">
              <a:latin typeface="+mj-ea"/>
              <a:ea typeface="+mj-ea"/>
            </a:endParaRPr>
          </a:p>
          <a:p>
            <a:pPr lvl="0"/>
            <a:r>
              <a:rPr lang="en-US" altLang="zh-CN" sz="1800" dirty="0">
                <a:latin typeface="+mj-ea"/>
                <a:ea typeface="+mj-ea"/>
              </a:rPr>
              <a:t> </a:t>
            </a:r>
            <a:r>
              <a:rPr lang="en-US" altLang="zh-CN" sz="1800" dirty="0" smtClean="0">
                <a:latin typeface="+mj-ea"/>
                <a:ea typeface="+mj-ea"/>
              </a:rPr>
              <a:t>       </a:t>
            </a:r>
            <a:r>
              <a:rPr lang="zh-CN" altLang="zh-CN" sz="1800" dirty="0" smtClean="0">
                <a:latin typeface="+mj-ea"/>
                <a:ea typeface="+mj-ea"/>
              </a:rPr>
              <a:t>开胃酸辣汤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精美果盘</a:t>
            </a:r>
            <a:endParaRPr lang="zh-CN" altLang="zh-CN" sz="1800" dirty="0">
              <a:latin typeface="+mj-ea"/>
              <a:ea typeface="+mj-ea"/>
            </a:endParaRPr>
          </a:p>
          <a:p>
            <a:endParaRPr lang="zh-CN" altLang="zh-CN" sz="18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+mj-ea"/>
                <a:sym typeface="+mn-ea"/>
              </a:rPr>
              <a:t>庄园</a:t>
            </a:r>
            <a:r>
              <a:rPr lang="en-US" altLang="zh-CN" dirty="0" smtClean="0">
                <a:latin typeface="+mj-ea"/>
                <a:sym typeface="+mn-ea"/>
              </a:rPr>
              <a:t>8</a:t>
            </a:r>
            <a:r>
              <a:rPr lang="en-US" altLang="zh-CN" dirty="0" smtClean="0">
                <a:latin typeface="+mj-ea"/>
                <a:sym typeface="+mn-ea"/>
              </a:rPr>
              <a:t>00</a:t>
            </a:r>
            <a:r>
              <a:rPr lang="zh-CN" altLang="en-US" dirty="0" smtClean="0">
                <a:latin typeface="+mj-ea"/>
                <a:sym typeface="+mn-ea"/>
              </a:rPr>
              <a:t>元</a:t>
            </a:r>
            <a:r>
              <a:rPr lang="en-US" altLang="zh-CN" dirty="0" smtClean="0">
                <a:latin typeface="+mj-ea"/>
                <a:sym typeface="+mn-ea"/>
              </a:rPr>
              <a:t>/</a:t>
            </a:r>
            <a:r>
              <a:rPr lang="zh-CN" altLang="en-US" dirty="0" smtClean="0">
                <a:latin typeface="+mj-ea"/>
                <a:sym typeface="+mn-ea"/>
              </a:rPr>
              <a:t>桌（</a:t>
            </a:r>
            <a:r>
              <a:rPr lang="en-US" altLang="zh-CN" dirty="0" smtClean="0">
                <a:latin typeface="+mj-ea"/>
                <a:sym typeface="+mn-ea"/>
              </a:rPr>
              <a:t>10</a:t>
            </a:r>
            <a:r>
              <a:rPr lang="zh-CN" altLang="en-US" dirty="0" smtClean="0">
                <a:latin typeface="+mj-ea"/>
                <a:sym typeface="+mn-ea"/>
              </a:rPr>
              <a:t>人）餐标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554162"/>
            <a:ext cx="8371656" cy="4539134"/>
          </a:xfrm>
        </p:spPr>
        <p:txBody>
          <a:bodyPr>
            <a:normAutofit/>
          </a:bodyPr>
          <a:lstStyle/>
          <a:p>
            <a:pPr lvl="0"/>
            <a:r>
              <a:rPr lang="zh-CN" altLang="zh-CN" sz="1800" dirty="0" smtClean="0">
                <a:latin typeface="+mj-ea"/>
                <a:ea typeface="+mj-ea"/>
              </a:rPr>
              <a:t>精美</a:t>
            </a:r>
            <a:r>
              <a:rPr lang="zh-CN" altLang="zh-CN" sz="1800" dirty="0">
                <a:latin typeface="+mj-ea"/>
                <a:ea typeface="+mj-ea"/>
              </a:rPr>
              <a:t>凉菜四围碟：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香椿苗桃仁         乾隆白菜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杭式酱板鸭         老汤酱牛肉 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热 菜：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</a:t>
            </a:r>
            <a:r>
              <a:rPr lang="en-US" altLang="zh-CN" sz="1800" dirty="0" smtClean="0">
                <a:latin typeface="+mj-ea"/>
                <a:ea typeface="+mj-ea"/>
              </a:rPr>
              <a:t>  </a:t>
            </a:r>
            <a:r>
              <a:rPr lang="zh-CN" altLang="zh-CN" sz="1800" dirty="0" smtClean="0">
                <a:latin typeface="+mj-ea"/>
                <a:ea typeface="+mj-ea"/>
              </a:rPr>
              <a:t>清蒸多宝鱼</a:t>
            </a:r>
            <a:r>
              <a:rPr lang="en-US" altLang="zh-CN" sz="1800" dirty="0">
                <a:latin typeface="+mj-ea"/>
                <a:ea typeface="+mj-ea"/>
              </a:rPr>
              <a:t>         </a:t>
            </a:r>
            <a:r>
              <a:rPr lang="zh-CN" altLang="zh-CN" sz="1800" dirty="0" smtClean="0">
                <a:latin typeface="+mj-ea"/>
                <a:ea typeface="+mj-ea"/>
              </a:rPr>
              <a:t>香辣盆盆虾</a:t>
            </a:r>
            <a:r>
              <a:rPr lang="en-US" altLang="zh-CN" sz="1800" dirty="0">
                <a:latin typeface="+mj-ea"/>
                <a:ea typeface="+mj-ea"/>
              </a:rPr>
              <a:t>   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樟茶鸭    </a:t>
            </a:r>
            <a:r>
              <a:rPr lang="en-US" altLang="zh-CN" sz="1800" dirty="0">
                <a:latin typeface="+mj-ea"/>
                <a:ea typeface="+mj-ea"/>
              </a:rPr>
              <a:t>            </a:t>
            </a:r>
            <a:r>
              <a:rPr lang="zh-CN" altLang="zh-CN" sz="1800" dirty="0" smtClean="0">
                <a:latin typeface="+mj-ea"/>
                <a:ea typeface="+mj-ea"/>
              </a:rPr>
              <a:t>四喜丸子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小鸡炖蘑菇</a:t>
            </a:r>
            <a:r>
              <a:rPr lang="en-US" altLang="zh-CN" sz="1800" dirty="0">
                <a:latin typeface="+mj-ea"/>
                <a:ea typeface="+mj-ea"/>
              </a:rPr>
              <a:t>         </a:t>
            </a:r>
            <a:r>
              <a:rPr lang="zh-CN" sz="1800" dirty="0">
                <a:latin typeface="+mj-ea"/>
                <a:ea typeface="+mj-ea"/>
              </a:rPr>
              <a:t>红烧肉炖豆角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sz="1800" dirty="0" smtClean="0">
                <a:latin typeface="+mj-ea"/>
                <a:ea typeface="+mj-ea"/>
              </a:rPr>
              <a:t>精品毛血旺</a:t>
            </a:r>
            <a:r>
              <a:rPr lang="en-US" altLang="zh-CN" sz="1800" dirty="0">
                <a:latin typeface="+mj-ea"/>
                <a:ea typeface="+mj-ea"/>
              </a:rPr>
              <a:t>         </a:t>
            </a:r>
            <a:r>
              <a:rPr lang="zh-CN" sz="1800" dirty="0">
                <a:latin typeface="+mj-ea"/>
                <a:ea typeface="+mj-ea"/>
              </a:rPr>
              <a:t>干锅有机菜花</a:t>
            </a:r>
            <a:endParaRPr lang="zh-CN" altLang="zh-CN" sz="1800" dirty="0">
              <a:latin typeface="+mj-ea"/>
              <a:ea typeface="+mj-ea"/>
            </a:endParaRPr>
          </a:p>
          <a:p>
            <a:r>
              <a:rPr lang="en-US" altLang="zh-CN" sz="1800" dirty="0" smtClean="0">
                <a:latin typeface="+mj-ea"/>
                <a:ea typeface="+mj-ea"/>
              </a:rPr>
              <a:t>        </a:t>
            </a:r>
            <a:r>
              <a:rPr lang="zh-CN" altLang="zh-CN" sz="1800" dirty="0" smtClean="0">
                <a:latin typeface="+mj-ea"/>
                <a:ea typeface="+mj-ea"/>
              </a:rPr>
              <a:t>松仁玉米            白灼芥蓝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主食：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精美小点心   米饭和馒头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汤： 西湖牛肉羹</a:t>
            </a:r>
            <a:endParaRPr lang="zh-CN" altLang="zh-CN" sz="1800" dirty="0">
              <a:latin typeface="+mj-ea"/>
              <a:ea typeface="+mj-ea"/>
            </a:endParaRPr>
          </a:p>
          <a:p>
            <a:pPr lvl="0"/>
            <a:r>
              <a:rPr lang="zh-CN" altLang="zh-CN" sz="1800" dirty="0">
                <a:latin typeface="+mj-ea"/>
                <a:ea typeface="+mj-ea"/>
              </a:rPr>
              <a:t>        精美果盘</a:t>
            </a:r>
            <a:endParaRPr lang="zh-CN" altLang="zh-CN" sz="1800" dirty="0">
              <a:latin typeface="+mj-ea"/>
              <a:ea typeface="+mj-ea"/>
            </a:endParaRPr>
          </a:p>
          <a:p>
            <a:endParaRPr lang="zh-CN" altLang="zh-CN" sz="18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1414</Words>
  <Application>WPS 演示</Application>
  <PresentationFormat>全屏显示(4:3)</PresentationFormat>
  <Paragraphs>88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Wingdings 2</vt:lpstr>
      <vt:lpstr>Franklin Gothic Book</vt:lpstr>
      <vt:lpstr>隶书</vt:lpstr>
      <vt:lpstr>微软雅黑</vt:lpstr>
      <vt:lpstr>Franklin Gothic Medium</vt:lpstr>
      <vt:lpstr>Wingdings</vt:lpstr>
      <vt:lpstr>Arial Unicode MS</vt:lpstr>
      <vt:lpstr>华文楷体</vt:lpstr>
      <vt:lpstr>Calibri</vt:lpstr>
      <vt:lpstr>跋涉</vt:lpstr>
      <vt:lpstr>小汤山百果庄园400元/桌（10人）餐标 </vt:lpstr>
      <vt:lpstr>小汤山百果庄园500元/桌（10人）餐标 </vt:lpstr>
      <vt:lpstr>小汤山百果庄园600元/桌（10人）餐标 </vt:lpstr>
      <vt:lpstr>小汤山百果庄园700元/桌（10人）餐标 </vt:lpstr>
      <vt:lpstr>小汤山百果庄园800元/桌（10人）餐标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预定电话：01057017759   13911450850</dc:title>
  <dc:creator>Hp</dc:creator>
  <cp:lastModifiedBy>A飓风户外心儿</cp:lastModifiedBy>
  <cp:revision>10</cp:revision>
  <dcterms:created xsi:type="dcterms:W3CDTF">2018-06-08T08:55:00Z</dcterms:created>
  <dcterms:modified xsi:type="dcterms:W3CDTF">2019-10-24T05:31:20Z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