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01" r:id="rId3"/>
    <p:sldId id="297" r:id="rId4"/>
    <p:sldId id="259" r:id="rId5"/>
    <p:sldId id="262" r:id="rId6"/>
    <p:sldId id="293" r:id="rId7"/>
    <p:sldId id="263" r:id="rId8"/>
    <p:sldId id="295" r:id="rId9"/>
    <p:sldId id="296" r:id="rId10"/>
    <p:sldId id="299" r:id="rId11"/>
    <p:sldId id="30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7E07"/>
    <a:srgbClr val="EAD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2040" y="-523"/>
      </p:cViewPr>
      <p:guideLst>
        <p:guide orient="horz" pos="2160"/>
        <p:guide pos="28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71AB-9BD7-44C3-AFFD-E315CE3C20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8EC3D-A4ED-4179-8CDC-1076E39CCD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B3FA-1BCA-4D31-A90A-646FCA18C3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E392A-6921-48AA-9A14-905C35036E9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60900" y="542884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鼓动奇迹之团队非洲鼓团建活动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572000" y="1500174"/>
            <a:ext cx="4572000" cy="13220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主题特色：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主题活动   </a:t>
            </a:r>
            <a:endParaRPr lang="en-US" altLang="zh-CN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适合团队：</a:t>
            </a:r>
            <a:r>
              <a:rPr lang="zh-CN" altLang="en-US" sz="1600" dirty="0" smtClean="0">
                <a:solidFill>
                  <a:srgbClr val="ED6D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融合型团队 成长型团队 成熟型团队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5555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活动目的：</a:t>
            </a:r>
            <a:r>
              <a:rPr lang="zh-CN" altLang="en-US" sz="16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团队融合 团队凝聚力 团队合作</a:t>
            </a:r>
            <a:endParaRPr lang="zh-CN" altLang="en-US" sz="1600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4643438" y="2643182"/>
            <a:ext cx="2286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出发地</a:t>
            </a: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：北京</a:t>
            </a:r>
            <a:endParaRPr lang="zh-CN" altLang="en-US" sz="1600" dirty="0" smtClean="0">
              <a:solidFill>
                <a:srgbClr val="7777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目的地：室内</a:t>
            </a:r>
            <a:endParaRPr lang="zh-CN" altLang="en-US" sz="1600" dirty="0" smtClean="0">
              <a:solidFill>
                <a:srgbClr val="7777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6" name="图片 25" descr="13406733_163214896000_2_副本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0034" y="1428736"/>
            <a:ext cx="4028970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3f8ab33b777d72313dc50ac1d7306b3f_1362019292_副本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black">
          <a:xfrm>
            <a:off x="2643174" y="2357430"/>
            <a:ext cx="4357698" cy="15451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您，</a:t>
            </a:r>
            <a:endParaRPr lang="en-US" altLang="zh-CN" sz="5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准备好了吗！</a:t>
            </a:r>
            <a:endParaRPr lang="en-US" altLang="zh-CN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71538" y="71435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特色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150017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高端团队精品课程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7845c4329f1e15bf158e11副本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00" y="1285860"/>
            <a:ext cx="7429552" cy="49530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0100" y="2857496"/>
            <a:ext cx="3286148" cy="3970318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音乐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的方式诠释团队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面对未知、通力合作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感悟包容、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鼓舞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士气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将呈现给参与者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一份既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震撼人心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又赏心悦目的全新视听感受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642918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鹦鹉能通人言却不通人意，非洲鼓区别于其他打击乐器有着不同寻常的</a:t>
            </a:r>
            <a:r>
              <a:rPr lang="zh-CN" altLang="en-US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音域和意境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，呈现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一种</a:t>
            </a:r>
            <a:r>
              <a:rPr lang="zh-CN" altLang="en-US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激励人心又新奇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的视听感受。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非洲鼓富有强烈的</a:t>
            </a:r>
            <a:r>
              <a:rPr lang="zh-CN" altLang="en-US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，被称为“会说话的鼓”  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音乐是人生最大的</a:t>
            </a:r>
            <a:r>
              <a:rPr lang="zh-CN" altLang="en-US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音乐是生活中的一股</a:t>
            </a:r>
            <a:r>
              <a:rPr lang="zh-CN" altLang="en-US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清泉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音乐是陶治性情的</a:t>
            </a:r>
            <a:r>
              <a:rPr lang="zh-CN" altLang="en-US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熔炉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，音乐可以改善人的</a:t>
            </a:r>
            <a:r>
              <a:rPr lang="zh-CN" altLang="en-US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鼓动人心用</a:t>
            </a:r>
            <a:r>
              <a:rPr lang="zh-CN" altLang="en-US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音乐来诠释团队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，用节奏感</a:t>
            </a:r>
            <a:r>
              <a:rPr lang="zh-CN" altLang="en-US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调动团队活力激发团队激情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每一次打击、每一个节奏，为了共同的旋律</a:t>
            </a:r>
            <a:r>
              <a:rPr lang="zh-CN" altLang="en-US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同步执行，彼此鼓舞</a:t>
            </a:r>
            <a:endParaRPr lang="zh-CN" altLang="en-US" dirty="0" smtClean="0">
              <a:solidFill>
                <a:srgbClr val="C77E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35716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活动特色介绍</a:t>
            </a:r>
            <a:endParaRPr lang="zh-CN" altLang="en-US" dirty="0"/>
          </a:p>
        </p:txBody>
      </p:sp>
      <p:pic>
        <p:nvPicPr>
          <p:cNvPr id="9218" name="Picture 2" descr="http://t1.fansimg.com/uploads2011/08/userid73008time2011082115434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3438" y="3214686"/>
            <a:ext cx="4133750" cy="2885826"/>
          </a:xfrm>
          <a:prstGeom prst="rect">
            <a:avLst/>
          </a:prstGeom>
          <a:noFill/>
        </p:spPr>
      </p:pic>
      <p:pic>
        <p:nvPicPr>
          <p:cNvPr id="8" name="图片 7" descr="225807akl9luyksytztt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27" y="3214686"/>
            <a:ext cx="3810027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645456"/>
            <a:ext cx="75009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非洲鼓特点：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非洲鼓是综合了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团队凝聚、团队协作、团队沟通及融合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的活动，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在活动中你我共同参与其中，场面宏大会给每一位参与者带来无限的激情。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跟随每一个节拍，彼此信任全力付出，“同心”奏出最震撼动人乐章。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活动收获：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凝聚力、打造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归属感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放松减压，团队融合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提高默契度，配合度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14285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活动特色介绍</a:t>
            </a:r>
            <a:endParaRPr lang="zh-CN" altLang="en-US" dirty="0"/>
          </a:p>
        </p:txBody>
      </p:sp>
      <p:pic>
        <p:nvPicPr>
          <p:cNvPr id="1026" name="Picture 2" descr="C:\Users\lenovo\Desktop\151651701_副本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3372" y="2285992"/>
            <a:ext cx="357475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2910" y="1000108"/>
            <a:ext cx="750099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行程安排：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rgbClr val="C77E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团队热身</a:t>
            </a:r>
            <a:endParaRPr lang="en-US" altLang="zh-CN" b="1" dirty="0" smtClean="0">
              <a:solidFill>
                <a:srgbClr val="C77E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rgbClr val="C77E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分组，组建团队，讲解活动流程；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熟悉乐器，了解非洲鼓的历史；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专业的非洲鼓教练全程指导培训，提供技术支持；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热身游戏提高活动氛围，促使团队迅速融合；（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分钟）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910" y="2857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行程介绍</a:t>
            </a:r>
            <a:endParaRPr lang="zh-CN" altLang="en-US" dirty="0"/>
          </a:p>
        </p:txBody>
      </p:sp>
      <p:pic>
        <p:nvPicPr>
          <p:cNvPr id="7" name="图片 10" descr="2010061510495512_tc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14752"/>
            <a:ext cx="4143404" cy="259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" name="Picture 2" descr="http://images.ccoo.cn/ablum/20111226/201112260041115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2"/>
            <a:ext cx="414340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785794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77E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装饰装扮</a:t>
            </a:r>
            <a:endParaRPr lang="en-US" altLang="zh-CN" b="1" dirty="0" smtClean="0">
              <a:solidFill>
                <a:srgbClr val="C77E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rgbClr val="C77E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利用所给饰品如布料，头饰，彩绘颜料等，</a:t>
            </a:r>
            <a:r>
              <a:rPr lang="en-US" altLang="zh-CN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DIY</a:t>
            </a:r>
            <a:r>
              <a:rPr lang="zh-CN" altLang="en-US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设计自身装扮，与非洲鼓来一段狂野的的展示；</a:t>
            </a:r>
            <a:endParaRPr lang="en-US" altLang="zh-CN" dirty="0" smtClean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每个小组装扮结束后可根据装扮和乐器进行团队展示；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队员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DIY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的阶段会经历对新事物的好奇，各种各样的新奇想法，激发发散性思维。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分钟）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1472" y="28572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行程介绍</a:t>
            </a:r>
            <a:endParaRPr lang="zh-CN" altLang="en-US" dirty="0"/>
          </a:p>
        </p:txBody>
      </p:sp>
      <p:pic>
        <p:nvPicPr>
          <p:cNvPr id="8" name="图片 7" descr="20160106_102057_mh14520613875851.jpg"/>
          <p:cNvPicPr>
            <a:picLocks noChangeAspect="1"/>
          </p:cNvPicPr>
          <p:nvPr/>
        </p:nvPicPr>
        <p:blipFill>
          <a:blip r:embed="rId1" cstate="print"/>
          <a:srcRect l="8413" t="7142" r="7761" b="4037"/>
          <a:stretch>
            <a:fillRect/>
          </a:stretch>
        </p:blipFill>
        <p:spPr>
          <a:xfrm>
            <a:off x="4929190" y="3214686"/>
            <a:ext cx="3857652" cy="3143272"/>
          </a:xfrm>
          <a:prstGeom prst="rect">
            <a:avLst/>
          </a:prstGeom>
        </p:spPr>
      </p:pic>
      <p:pic>
        <p:nvPicPr>
          <p:cNvPr id="9" name="图片 8" descr="t01b27a45ef2cf130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86124"/>
            <a:ext cx="4264955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6" y="4286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行程介绍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7158" y="1000108"/>
            <a:ext cx="857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77E07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打击练习</a:t>
            </a:r>
            <a:endParaRPr lang="en-US" altLang="zh-CN" b="1" dirty="0" smtClean="0">
              <a:solidFill>
                <a:srgbClr val="C77E07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C77E07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进行声部分配和学习，学习手掌打击节拍，学习非洲鼓打击节拍，学习手掌和鼓的衔接节拍；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每个部分节拍流程的熟悉练习；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四个小组四个声部的衔接和共同体现；</a:t>
            </a:r>
            <a:endParaRPr lang="en-US" altLang="zh-CN" dirty="0" smtClean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熟悉指挥员手势要求；（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60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分钟</a:t>
            </a:r>
            <a:r>
              <a:rPr lang="zh-CN" altLang="en-US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en-US" altLang="zh-CN" dirty="0" smtClean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627e5ddfgcb52ee09e615&amp;69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20" y="3500438"/>
            <a:ext cx="4310062" cy="2867128"/>
          </a:xfrm>
          <a:prstGeom prst="rect">
            <a:avLst/>
          </a:prstGeom>
        </p:spPr>
      </p:pic>
      <p:pic>
        <p:nvPicPr>
          <p:cNvPr id="5" name="图片 4" descr="Cg-4jVMS8vyIcNf2ABbPFVn8ge8AAJyfwGXpJoAFs8t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143116"/>
            <a:ext cx="2438400" cy="43037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6" y="4286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行程介绍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7158" y="1017047"/>
            <a:ext cx="828680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77E07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合奏、总结    完美乐章</a:t>
            </a:r>
            <a:endParaRPr lang="en-US" altLang="zh-CN" b="1" dirty="0" smtClean="0">
              <a:solidFill>
                <a:srgbClr val="C77E07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b="1" dirty="0" smtClean="0">
              <a:solidFill>
                <a:srgbClr val="C77E07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各声部听指挥依次进入合奏；</a:t>
            </a:r>
            <a:endParaRPr lang="en-US" altLang="zh-CN" dirty="0" smtClean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参与者共同挑战首次和声共现；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此阶段指挥凭借丰富经验调整并带动参与人员顺利完成此次合奏；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总指挥在结尾处用特殊结尾方式，给予所有参与者最触动心灵的感受。（</a:t>
            </a:r>
            <a:r>
              <a:rPr lang="en-US" altLang="zh-CN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zh-CN" altLang="en-US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分钟）</a:t>
            </a:r>
            <a:endParaRPr lang="en-US" altLang="zh-CN" dirty="0" smtClean="0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0" name="Picture 2" descr="http://p0.55tuanimg.com/static/goods/richText/2014/03/26/17/2dc74276daf9781b58b166e60f20a582_690_45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0" y="3286124"/>
            <a:ext cx="4357718" cy="2886199"/>
          </a:xfrm>
          <a:prstGeom prst="rect">
            <a:avLst/>
          </a:prstGeom>
          <a:noFill/>
        </p:spPr>
      </p:pic>
      <p:pic>
        <p:nvPicPr>
          <p:cNvPr id="7" name="图片 6" descr="20111226005604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3286123"/>
            <a:ext cx="3857652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Img278122500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" y="0"/>
            <a:ext cx="9108309" cy="6072206"/>
          </a:xfrm>
        </p:spPr>
      </p:pic>
      <p:sp>
        <p:nvSpPr>
          <p:cNvPr id="5" name="TextBox 4"/>
          <p:cNvSpPr txBox="1"/>
          <p:nvPr/>
        </p:nvSpPr>
        <p:spPr>
          <a:xfrm>
            <a:off x="3500430" y="5072074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，蓄势以待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WPS 演示</Application>
  <PresentationFormat>全屏显示(4:3)</PresentationFormat>
  <Paragraphs>125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84749</cp:lastModifiedBy>
  <cp:revision>150</cp:revision>
  <dcterms:created xsi:type="dcterms:W3CDTF">2016-03-17T13:37:00Z</dcterms:created>
  <dcterms:modified xsi:type="dcterms:W3CDTF">2020-09-10T08:58:21Z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