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png" ContentType="image/png"/>
  <Default Extension="jpeg" ContentType="image/jpe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316" r:id="rId3"/>
    <p:sldId id="318" r:id="rId4"/>
    <p:sldId id="452" r:id="rId5"/>
    <p:sldId id="419" r:id="rId6"/>
    <p:sldId id="417" r:id="rId7"/>
    <p:sldId id="408" r:id="rId8"/>
    <p:sldId id="328" r:id="rId9"/>
    <p:sldId id="331" r:id="rId10"/>
    <p:sldId id="334" r:id="rId11"/>
    <p:sldId id="336" r:id="rId12"/>
    <p:sldId id="337" r:id="rId13"/>
    <p:sldId id="338" r:id="rId14"/>
    <p:sldId id="457" r:id="rId15"/>
    <p:sldId id="340" r:id="rId16"/>
    <p:sldId id="463" r:id="rId17"/>
    <p:sldId id="464" r:id="rId18"/>
    <p:sldId id="410" r:id="rId19"/>
    <p:sldId id="411" r:id="rId20"/>
    <p:sldId id="407" r:id="rId21"/>
    <p:sldId id="349" r:id="rId22"/>
    <p:sldId id="350" r:id="rId23"/>
    <p:sldId id="433" r:id="rId24"/>
    <p:sldId id="365" r:id="rId25"/>
    <p:sldId id="397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唐明" initials="唐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C6C2"/>
    <a:srgbClr val="6A6E77"/>
    <a:srgbClr val="0079BF"/>
    <a:srgbClr val="1C1F25"/>
    <a:srgbClr val="30353E"/>
    <a:srgbClr val="F7F9FF"/>
    <a:srgbClr val="F6F8FF"/>
    <a:srgbClr val="D0B082"/>
    <a:srgbClr val="414449"/>
    <a:srgbClr val="D5D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436" autoAdjust="0"/>
    <p:restoredTop sz="96110" autoAdjust="0"/>
  </p:normalViewPr>
  <p:slideViewPr>
    <p:cSldViewPr snapToGrid="0">
      <p:cViewPr varScale="1">
        <p:scale>
          <a:sx n="54" d="100"/>
          <a:sy n="54" d="100"/>
        </p:scale>
        <p:origin x="-72" y="-22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14116"/>
          <c:y val="0.0753987"/>
          <c:w val="0.923588"/>
          <c:h val="0.80425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6A6E77"/>
            </a:solidFill>
            <a:ln w="12700" cap="flat">
              <a:noFill/>
              <a:miter lim="400000"/>
            </a:ln>
            <a:effectLst/>
          </c:spPr>
          <c:invertIfNegative val="0"/>
          <c:dLbls>
            <c:delete val="1"/>
          </c:dLbls>
          <c:cat>
            <c:strRef>
              <c:f>Sheet1!$B$1:$F$1</c:f>
              <c:strCache>
                <c:ptCount val="5"/>
                <c:pt idx="0">
                  <c:v>Item 01</c:v>
                </c:pt>
                <c:pt idx="1">
                  <c:v>Item 02</c:v>
                </c:pt>
                <c:pt idx="2">
                  <c:v>Item 03</c:v>
                </c:pt>
                <c:pt idx="3">
                  <c:v>Item 04</c:v>
                </c:pt>
                <c:pt idx="4">
                  <c:v>Item 05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25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72C6C2"/>
            </a:solidFill>
            <a:ln w="12700" cap="flat">
              <a:noFill/>
              <a:miter lim="400000"/>
            </a:ln>
            <a:effectLst/>
          </c:spPr>
          <c:invertIfNegative val="0"/>
          <c:dLbls>
            <c:delete val="1"/>
          </c:dLbls>
          <c:cat>
            <c:strRef>
              <c:f>Sheet1!$B$1:$F$1</c:f>
              <c:strCache>
                <c:ptCount val="5"/>
                <c:pt idx="0">
                  <c:v>Item 01</c:v>
                </c:pt>
                <c:pt idx="1">
                  <c:v>Item 02</c:v>
                </c:pt>
                <c:pt idx="2">
                  <c:v>Item 03</c:v>
                </c:pt>
                <c:pt idx="3">
                  <c:v>Item 04</c:v>
                </c:pt>
                <c:pt idx="4">
                  <c:v>Item 05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  <c:pt idx="4">
                  <c:v>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0"/>
        <c:overlap val="100"/>
        <c:axId val="205515776"/>
        <c:axId val="205591296"/>
      </c:barChart>
      <c:catAx>
        <c:axId val="2055157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 cmpd="sng" algn="ctr">
            <a:noFill/>
            <a:prstDash val="solid"/>
            <a:miter lim="400000"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2000" b="0" i="0" u="none" strike="noStrike" kern="1200" baseline="0">
                <a:solidFill>
                  <a:srgbClr val="6A6E77"/>
                </a:solidFill>
                <a:latin typeface="Roboto Light"/>
                <a:ea typeface="+mn-ea"/>
                <a:cs typeface="+mn-cs"/>
              </a:defRPr>
            </a:pPr>
          </a:p>
        </c:txPr>
        <c:crossAx val="205591296"/>
        <c:crosses val="autoZero"/>
        <c:auto val="1"/>
        <c:lblAlgn val="ctr"/>
        <c:lblOffset val="100"/>
        <c:noMultiLvlLbl val="1"/>
      </c:catAx>
      <c:valAx>
        <c:axId val="205591296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 cmpd="sng" algn="ctr">
            <a:noFill/>
            <a:prstDash val="solid"/>
            <a:miter lim="400000"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2000" b="0" i="0" u="none" strike="noStrike" kern="1200" baseline="0">
                <a:solidFill>
                  <a:srgbClr val="6A6E77"/>
                </a:solidFill>
                <a:latin typeface="Roboto Light"/>
                <a:ea typeface="+mn-ea"/>
                <a:cs typeface="+mn-cs"/>
              </a:defRPr>
            </a:pPr>
          </a:p>
        </c:txPr>
        <c:crossAx val="205515776"/>
        <c:crosses val="autoZero"/>
        <c:crossBetween val="between"/>
        <c:majorUnit val="40"/>
        <c:minorUnit val="2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64548"/>
          <c:y val="0.0646363"/>
          <c:w val="0.928545"/>
          <c:h val="0.8303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72C6C2"/>
            </a:solidFill>
            <a:ln w="12700" cap="flat">
              <a:noFill/>
              <a:miter lim="400000"/>
            </a:ln>
            <a:effectLst/>
          </c:spPr>
          <c:invertIfNegative val="0"/>
          <c:dLbls>
            <c:delete val="1"/>
          </c:dLbls>
          <c:cat>
            <c:strRef>
              <c:f>Sheet1!$B$1:$F$1</c:f>
              <c:strCache>
                <c:ptCount val="5"/>
                <c:pt idx="0">
                  <c:v>Design</c:v>
                </c:pt>
                <c:pt idx="1">
                  <c:v>Marketing</c:v>
                </c:pt>
                <c:pt idx="2">
                  <c:v>Consulting</c:v>
                </c:pt>
                <c:pt idx="3">
                  <c:v>Promo</c:v>
                </c:pt>
                <c:pt idx="4">
                  <c:v>Shopping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25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6A6E77"/>
            </a:solidFill>
            <a:ln w="12700" cap="flat">
              <a:noFill/>
              <a:miter lim="400000"/>
            </a:ln>
            <a:effectLst/>
          </c:spPr>
          <c:invertIfNegative val="0"/>
          <c:dLbls>
            <c:delete val="1"/>
          </c:dLbls>
          <c:cat>
            <c:strRef>
              <c:f>Sheet1!$B$1:$F$1</c:f>
              <c:strCache>
                <c:ptCount val="5"/>
                <c:pt idx="0">
                  <c:v>Design</c:v>
                </c:pt>
                <c:pt idx="1">
                  <c:v>Marketing</c:v>
                </c:pt>
                <c:pt idx="2">
                  <c:v>Consulting</c:v>
                </c:pt>
                <c:pt idx="3">
                  <c:v>Promo</c:v>
                </c:pt>
                <c:pt idx="4">
                  <c:v>Shopping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  <c:pt idx="4">
                  <c:v>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-20"/>
        <c:axId val="206162176"/>
        <c:axId val="206163968"/>
      </c:barChart>
      <c:catAx>
        <c:axId val="2061621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 cmpd="sng" algn="ctr">
            <a:noFill/>
            <a:prstDash val="solid"/>
            <a:miter lim="400000"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2200" b="0" i="0" u="none" strike="noStrike" kern="1200" baseline="0">
                <a:solidFill>
                  <a:srgbClr val="6A6E77"/>
                </a:solidFill>
                <a:latin typeface="Roboto Light"/>
                <a:ea typeface="+mn-ea"/>
                <a:cs typeface="+mn-cs"/>
              </a:defRPr>
            </a:pPr>
          </a:p>
        </c:txPr>
        <c:crossAx val="206163968"/>
        <c:crosses val="autoZero"/>
        <c:auto val="1"/>
        <c:lblAlgn val="ctr"/>
        <c:lblOffset val="100"/>
        <c:noMultiLvlLbl val="1"/>
      </c:catAx>
      <c:valAx>
        <c:axId val="206163968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 cmpd="sng" algn="ctr">
            <a:noFill/>
            <a:prstDash val="solid"/>
            <a:miter lim="400000"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2200" b="0" i="0" u="none" strike="noStrike" kern="1200" baseline="0">
                <a:solidFill>
                  <a:srgbClr val="6A6E77"/>
                </a:solidFill>
                <a:latin typeface="Roboto Light"/>
                <a:ea typeface="+mn-ea"/>
                <a:cs typeface="+mn-cs"/>
              </a:defRPr>
            </a:pPr>
          </a:p>
        </c:txPr>
        <c:crossAx val="206162176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82763"/>
          <c:y val="0.0646363"/>
          <c:w val="0.936724"/>
          <c:h val="0.8303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D0B082"/>
            </a:solidFill>
            <a:ln w="12700" cap="flat">
              <a:noFill/>
              <a:miter lim="400000"/>
            </a:ln>
            <a:effectLst/>
          </c:spPr>
          <c:invertIfNegative val="0"/>
          <c:dLbls>
            <c:delete val="1"/>
          </c:dLbls>
          <c:cat>
            <c:strRef>
              <c:f>Sheet1!$B$1:$F$1</c:f>
              <c:strCache>
                <c:ptCount val="5"/>
                <c:pt idx="0">
                  <c:v>Design</c:v>
                </c:pt>
                <c:pt idx="1">
                  <c:v>Marketing</c:v>
                </c:pt>
                <c:pt idx="2">
                  <c:v>Consulting</c:v>
                </c:pt>
                <c:pt idx="3">
                  <c:v>Promo</c:v>
                </c:pt>
                <c:pt idx="4">
                  <c:v>Shopping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25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6A6E77"/>
            </a:solidFill>
            <a:ln w="12700" cap="flat">
              <a:noFill/>
              <a:miter lim="400000"/>
            </a:ln>
            <a:effectLst/>
          </c:spPr>
          <c:invertIfNegative val="0"/>
          <c:dLbls>
            <c:delete val="1"/>
          </c:dLbls>
          <c:cat>
            <c:strRef>
              <c:f>Sheet1!$B$1:$F$1</c:f>
              <c:strCache>
                <c:ptCount val="5"/>
                <c:pt idx="0">
                  <c:v>Design</c:v>
                </c:pt>
                <c:pt idx="1">
                  <c:v>Marketing</c:v>
                </c:pt>
                <c:pt idx="2">
                  <c:v>Consulting</c:v>
                </c:pt>
                <c:pt idx="3">
                  <c:v>Promo</c:v>
                </c:pt>
                <c:pt idx="4">
                  <c:v>Shopping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  <c:pt idx="4">
                  <c:v>58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Region 3</c:v>
                </c:pt>
              </c:strCache>
            </c:strRef>
          </c:tx>
          <c:spPr>
            <a:solidFill>
              <a:srgbClr val="C8CBD1"/>
            </a:solidFill>
            <a:ln w="12700" cap="flat">
              <a:noFill/>
              <a:miter lim="400000"/>
            </a:ln>
            <a:effectLst/>
          </c:spPr>
          <c:invertIfNegative val="0"/>
          <c:dLbls>
            <c:delete val="1"/>
          </c:dLbls>
          <c:cat>
            <c:strRef>
              <c:f>Sheet1!$B$1:$F$1</c:f>
              <c:strCache>
                <c:ptCount val="5"/>
                <c:pt idx="0">
                  <c:v>Design</c:v>
                </c:pt>
                <c:pt idx="1">
                  <c:v>Marketing</c:v>
                </c:pt>
                <c:pt idx="2">
                  <c:v>Consulting</c:v>
                </c:pt>
                <c:pt idx="3">
                  <c:v>Promo</c:v>
                </c:pt>
                <c:pt idx="4">
                  <c:v>Shopping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20</c:v>
                </c:pt>
                <c:pt idx="1">
                  <c:v>34</c:v>
                </c:pt>
                <c:pt idx="2">
                  <c:v>56</c:v>
                </c:pt>
                <c:pt idx="3">
                  <c:v>75</c:v>
                </c:pt>
                <c:pt idx="4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-20"/>
        <c:axId val="206383360"/>
        <c:axId val="206389248"/>
      </c:barChart>
      <c:catAx>
        <c:axId val="2063833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 cmpd="sng" algn="ctr">
            <a:noFill/>
            <a:prstDash val="solid"/>
            <a:miter lim="400000"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2200" b="0" i="0" u="none" strike="noStrike" kern="1200" baseline="0">
                <a:solidFill>
                  <a:srgbClr val="6A6E77"/>
                </a:solidFill>
                <a:latin typeface="Roboto Light"/>
                <a:ea typeface="+mn-ea"/>
                <a:cs typeface="+mn-cs"/>
              </a:defRPr>
            </a:pPr>
          </a:p>
        </c:txPr>
        <c:crossAx val="206389248"/>
        <c:crosses val="autoZero"/>
        <c:auto val="1"/>
        <c:lblAlgn val="ctr"/>
        <c:lblOffset val="100"/>
        <c:noMultiLvlLbl val="1"/>
      </c:catAx>
      <c:valAx>
        <c:axId val="206389248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 cmpd="sng" algn="ctr">
            <a:noFill/>
            <a:prstDash val="solid"/>
            <a:miter lim="400000"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2200" b="0" i="0" u="none" strike="noStrike" kern="1200" baseline="0">
                <a:solidFill>
                  <a:srgbClr val="6A6E77"/>
                </a:solidFill>
                <a:latin typeface="Roboto Light"/>
                <a:ea typeface="+mn-ea"/>
                <a:cs typeface="+mn-cs"/>
              </a:defRPr>
            </a:pPr>
          </a:p>
        </c:txPr>
        <c:crossAx val="206383360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58467"/>
          <c:y val="0.0712974"/>
          <c:w val="0.919153"/>
          <c:h val="0.8141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72C6C2"/>
            </a:solidFill>
            <a:ln w="12700" cap="flat">
              <a:noFill/>
              <a:miter lim="400000"/>
            </a:ln>
            <a:effectLst/>
          </c:spPr>
          <c:invertIfNegative val="0"/>
          <c:dLbls>
            <c:delete val="1"/>
          </c:dLbls>
          <c:cat>
            <c:strRef>
              <c:f>Sheet1!$B$1:$F$1</c:f>
              <c:strCache>
                <c:ptCount val="5"/>
                <c:pt idx="0">
                  <c:v>Design</c:v>
                </c:pt>
                <c:pt idx="1">
                  <c:v>Marketing</c:v>
                </c:pt>
                <c:pt idx="2">
                  <c:v>Consulting</c:v>
                </c:pt>
                <c:pt idx="3">
                  <c:v>Promo</c:v>
                </c:pt>
                <c:pt idx="4">
                  <c:v>Shopping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25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6A6E77"/>
            </a:solidFill>
            <a:ln w="12700" cap="flat">
              <a:noFill/>
              <a:miter lim="400000"/>
            </a:ln>
            <a:effectLst/>
          </c:spPr>
          <c:invertIfNegative val="0"/>
          <c:dLbls>
            <c:delete val="1"/>
          </c:dLbls>
          <c:cat>
            <c:strRef>
              <c:f>Sheet1!$B$1:$F$1</c:f>
              <c:strCache>
                <c:ptCount val="5"/>
                <c:pt idx="0">
                  <c:v>Design</c:v>
                </c:pt>
                <c:pt idx="1">
                  <c:v>Marketing</c:v>
                </c:pt>
                <c:pt idx="2">
                  <c:v>Consulting</c:v>
                </c:pt>
                <c:pt idx="3">
                  <c:v>Promo</c:v>
                </c:pt>
                <c:pt idx="4">
                  <c:v>Shopping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  <c:pt idx="4">
                  <c:v>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-20"/>
        <c:axId val="207792000"/>
        <c:axId val="207793536"/>
      </c:barChart>
      <c:catAx>
        <c:axId val="2077920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 cmpd="sng" algn="ctr">
            <a:noFill/>
            <a:prstDash val="solid"/>
            <a:miter lim="400000"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2200" b="0" i="0" u="none" strike="noStrike" kern="1200" baseline="0">
                <a:solidFill>
                  <a:srgbClr val="6A6E77"/>
                </a:solidFill>
                <a:latin typeface="Roboto Light"/>
                <a:ea typeface="+mn-ea"/>
                <a:cs typeface="+mn-cs"/>
              </a:defRPr>
            </a:pPr>
          </a:p>
        </c:txPr>
        <c:crossAx val="207793536"/>
        <c:crosses val="autoZero"/>
        <c:auto val="1"/>
        <c:lblAlgn val="ctr"/>
        <c:lblOffset val="100"/>
        <c:noMultiLvlLbl val="1"/>
      </c:catAx>
      <c:valAx>
        <c:axId val="207793536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 cmpd="sng" algn="ctr">
            <a:noFill/>
            <a:prstDash val="solid"/>
            <a:miter lim="400000"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2200" b="0" i="0" u="none" strike="noStrike" kern="1200" baseline="0">
                <a:solidFill>
                  <a:srgbClr val="6A6E77"/>
                </a:solidFill>
                <a:latin typeface="Roboto Light"/>
                <a:ea typeface="+mn-ea"/>
                <a:cs typeface="+mn-cs"/>
              </a:defRPr>
            </a:pPr>
          </a:p>
        </c:txPr>
        <c:crossAx val="207792000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086"/>
          <c:y val="0.0552999"/>
          <c:w val="0.857763"/>
          <c:h val="0.853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72C6C2"/>
            </a:solidFill>
            <a:ln w="12700" cap="flat">
              <a:noFill/>
              <a:miter lim="400000"/>
            </a:ln>
            <a:effectLst/>
          </c:spPr>
          <c:invertIfNegative val="0"/>
          <c:dLbls>
            <c:delete val="1"/>
          </c:dLbls>
          <c:cat>
            <c:strRef>
              <c:f>Sheet1!$B$1:$F$1</c:f>
              <c:strCache>
                <c:ptCount val="5"/>
                <c:pt idx="0">
                  <c:v>Item 01</c:v>
                </c:pt>
                <c:pt idx="1">
                  <c:v>Item 02</c:v>
                </c:pt>
                <c:pt idx="2">
                  <c:v>Item 03</c:v>
                </c:pt>
                <c:pt idx="3">
                  <c:v>Item 04</c:v>
                </c:pt>
                <c:pt idx="4">
                  <c:v>Item 05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25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6A6E77"/>
            </a:solidFill>
            <a:ln w="12700" cap="flat">
              <a:noFill/>
              <a:miter lim="400000"/>
            </a:ln>
            <a:effectLst/>
          </c:spPr>
          <c:invertIfNegative val="0"/>
          <c:dLbls>
            <c:delete val="1"/>
          </c:dLbls>
          <c:cat>
            <c:strRef>
              <c:f>Sheet1!$B$1:$F$1</c:f>
              <c:strCache>
                <c:ptCount val="5"/>
                <c:pt idx="0">
                  <c:v>Item 01</c:v>
                </c:pt>
                <c:pt idx="1">
                  <c:v>Item 02</c:v>
                </c:pt>
                <c:pt idx="2">
                  <c:v>Item 03</c:v>
                </c:pt>
                <c:pt idx="3">
                  <c:v>Item 04</c:v>
                </c:pt>
                <c:pt idx="4">
                  <c:v>Item 05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  <c:pt idx="4">
                  <c:v>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-20"/>
        <c:axId val="207846784"/>
        <c:axId val="207869056"/>
      </c:barChart>
      <c:catAx>
        <c:axId val="207846784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 cmpd="sng" algn="ctr">
            <a:noFill/>
            <a:prstDash val="solid"/>
            <a:miter lim="400000"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2200" b="0" i="0" u="none" strike="noStrike" kern="1200" baseline="0">
                <a:solidFill>
                  <a:srgbClr val="6A6E77"/>
                </a:solidFill>
                <a:latin typeface="Roboto Light"/>
                <a:ea typeface="+mn-ea"/>
                <a:cs typeface="+mn-cs"/>
              </a:defRPr>
            </a:pPr>
          </a:p>
        </c:txPr>
        <c:crossAx val="207869056"/>
        <c:crosses val="autoZero"/>
        <c:auto val="1"/>
        <c:lblAlgn val="ctr"/>
        <c:lblOffset val="100"/>
        <c:noMultiLvlLbl val="1"/>
      </c:catAx>
      <c:valAx>
        <c:axId val="207869056"/>
        <c:scaling>
          <c:orientation val="minMax"/>
        </c:scaling>
        <c:delete val="0"/>
        <c:axPos val="t"/>
        <c:majorGridlines>
          <c:spPr>
            <a:ln w="12700" cap="flat" cmpd="sng" algn="ctr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high"/>
        <c:spPr>
          <a:ln w="12700" cap="flat" cmpd="sng" algn="ctr">
            <a:noFill/>
            <a:prstDash val="solid"/>
            <a:miter lim="400000"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2200" b="0" i="0" u="none" strike="noStrike" kern="1200" baseline="0">
                <a:solidFill>
                  <a:srgbClr val="6A6E77"/>
                </a:solidFill>
                <a:latin typeface="Roboto Light"/>
                <a:ea typeface="+mn-ea"/>
                <a:cs typeface="+mn-cs"/>
              </a:defRPr>
            </a:pPr>
          </a:p>
        </c:txPr>
        <c:crossAx val="207846784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355664"/>
          <c:y val="0.0681318"/>
          <c:w val="0.959434"/>
          <c:h val="0.82185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72C6C2"/>
            </a:solidFill>
            <a:ln w="12700" cap="flat">
              <a:noFill/>
              <a:miter lim="400000"/>
            </a:ln>
            <a:effectLst/>
          </c:spPr>
          <c:invertIfNegative val="0"/>
          <c:dLbls>
            <c:delete val="1"/>
          </c:dLbls>
          <c:cat>
            <c:strRef>
              <c:f>Sheet1!$B$1:$M$1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Sheet1!$B$3:$M$3</c:f>
              <c:numCache>
                <c:formatCode>General</c:formatCode>
                <c:ptCount val="12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  <c:pt idx="4">
                  <c:v>58</c:v>
                </c:pt>
                <c:pt idx="5">
                  <c:v>40</c:v>
                </c:pt>
                <c:pt idx="6">
                  <c:v>50</c:v>
                </c:pt>
                <c:pt idx="7">
                  <c:v>10</c:v>
                </c:pt>
                <c:pt idx="8">
                  <c:v>78</c:v>
                </c:pt>
                <c:pt idx="9">
                  <c:v>20</c:v>
                </c:pt>
                <c:pt idx="10">
                  <c:v>90</c:v>
                </c:pt>
                <c:pt idx="11">
                  <c:v>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-20"/>
        <c:axId val="208209024"/>
        <c:axId val="208210944"/>
      </c:barChart>
      <c:lineChart>
        <c:grouping val="standard"/>
        <c:varyColors val="0"/>
        <c:ser>
          <c:idx val="0"/>
          <c:order val="1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ln w="25400" cap="flat" cmpd="sng" algn="ctr">
              <a:solidFill>
                <a:srgbClr val="6A6E77"/>
              </a:solidFill>
              <a:prstDash val="solid"/>
              <a:miter lim="400000"/>
            </a:ln>
            <a:effectLst/>
          </c:spPr>
          <c:marker>
            <c:symbol val="circle"/>
            <c:size val="10"/>
            <c:spPr>
              <a:noFill/>
              <a:ln w="50800" cap="flat" cmpd="sng" algn="ctr">
                <a:solidFill>
                  <a:srgbClr val="6A6E77"/>
                </a:solidFill>
                <a:prstDash val="solid"/>
                <a:miter lim="400000"/>
              </a:ln>
              <a:effectLst/>
            </c:spPr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Sheet1!$B$2:$M$2</c:f>
              <c:numCache>
                <c:formatCode>General</c:formatCode>
                <c:ptCount val="12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25</c:v>
                </c:pt>
                <c:pt idx="5">
                  <c:v>85</c:v>
                </c:pt>
                <c:pt idx="6">
                  <c:v>67</c:v>
                </c:pt>
                <c:pt idx="7">
                  <c:v>90</c:v>
                </c:pt>
                <c:pt idx="8">
                  <c:v>40</c:v>
                </c:pt>
                <c:pt idx="9">
                  <c:v>40</c:v>
                </c:pt>
                <c:pt idx="10">
                  <c:v>55</c:v>
                </c:pt>
                <c:pt idx="11">
                  <c:v>45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209024"/>
        <c:axId val="208210944"/>
      </c:lineChart>
      <c:catAx>
        <c:axId val="2082090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 cmpd="sng" algn="ctr">
            <a:noFill/>
            <a:prstDash val="solid"/>
            <a:miter lim="400000"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2200" b="0" i="0" u="none" strike="noStrike" kern="1200" baseline="0">
                <a:solidFill>
                  <a:srgbClr val="6A6E77"/>
                </a:solidFill>
                <a:latin typeface="Roboto Light"/>
                <a:ea typeface="+mn-ea"/>
                <a:cs typeface="+mn-cs"/>
              </a:defRPr>
            </a:pPr>
          </a:p>
        </c:txPr>
        <c:crossAx val="208210944"/>
        <c:crosses val="autoZero"/>
        <c:auto val="1"/>
        <c:lblAlgn val="ctr"/>
        <c:lblOffset val="100"/>
        <c:noMultiLvlLbl val="1"/>
      </c:catAx>
      <c:valAx>
        <c:axId val="208210944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 cmpd="sng" algn="ctr">
            <a:noFill/>
            <a:prstDash val="solid"/>
            <a:miter lim="400000"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2200" b="0" i="0" u="none" strike="noStrike" kern="1200" baseline="0">
                <a:solidFill>
                  <a:srgbClr val="6A6E77"/>
                </a:solidFill>
                <a:latin typeface="Roboto Light"/>
                <a:ea typeface="+mn-ea"/>
                <a:cs typeface="+mn-cs"/>
              </a:defRPr>
            </a:pPr>
          </a:p>
        </c:txPr>
        <c:crossAx val="208209024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Design</c:v>
                </c:pt>
              </c:strCache>
            </c:strRef>
          </c:tx>
          <c:spPr>
            <a:solidFill>
              <a:srgbClr val="6A6E77"/>
            </a:solidFill>
            <a:ln w="12700" cap="flat">
              <a:noFill/>
              <a:miter lim="400000"/>
            </a:ln>
            <a:effectLst/>
          </c:spPr>
          <c:explosion val="0"/>
          <c:dPt>
            <c:idx val="1"/>
            <c:bubble3D val="0"/>
            <c:spPr>
              <a:solidFill>
                <a:srgbClr val="72C6C2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bubble3D val="0"/>
            <c:spPr>
              <a:solidFill>
                <a:srgbClr val="1C1F25"/>
              </a:solidFill>
              <a:ln w="12700" cap="flat">
                <a:noFill/>
                <a:miter lim="400000"/>
              </a:ln>
              <a:effectLst/>
            </c:spPr>
          </c:dPt>
          <c:dPt>
            <c:idx val="3"/>
            <c:bubble3D val="0"/>
            <c:spPr>
              <a:solidFill>
                <a:srgbClr val="C8CBD1"/>
              </a:solidFill>
              <a:ln w="12700" cap="flat">
                <a:noFill/>
                <a:miter lim="400000"/>
              </a:ln>
              <a:effectLst/>
            </c:spPr>
          </c:dPt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2710" b="0" i="0" u="none" strike="noStrike" kern="1200" baseline="0">
                    <a:solidFill>
                      <a:srgbClr val="F7F9FF"/>
                    </a:solidFill>
                    <a:latin typeface="Roboto Bold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6350" cap="flat" cmpd="sng" algn="ctr">
                      <a:solidFill>
                        <a:srgbClr val="6A6E77"/>
                      </a:solidFill>
                      <a:prstDash val="solid"/>
                      <a:miter lim="400000"/>
                    </a:ln>
                    <a:effectLst/>
                  </c:spPr>
                </c15:leaderLines>
              </c:ext>
            </c:extLst>
          </c:dLbls>
          <c:cat>
            <c:strRef>
              <c:f>Sheet1!$B$1:$B$1</c:f>
              <c:strCache>
                <c:ptCount val="4"/>
                <c:pt idx="0">
                  <c:v>Region 2</c:v>
                </c:pt>
                <c:pt idx="1">
                  <c:v>Region 4</c:v>
                </c:pt>
                <c:pt idx="2">
                  <c:v>Region 5</c:v>
                </c:pt>
                <c:pt idx="3">
                  <c:v>Region 6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15</c:v>
                </c:pt>
                <c:pt idx="1">
                  <c:v>35</c:v>
                </c:pt>
                <c:pt idx="2">
                  <c:v>20</c:v>
                </c:pt>
                <c:pt idx="3">
                  <c:v>30</c:v>
                </c:pt>
              </c:numCache>
            </c:numRef>
          </c:val>
        </c:ser>
        <c:ser>
          <c:idx val="0"/>
          <c:order val="1"/>
          <c:tx>
            <c:strRef>
              <c:f>Sheet1!$A$3</c:f>
              <c:strCache>
                <c:ptCount val="1"/>
                <c:pt idx="0">
                  <c:v>Marketing</c:v>
                </c:pt>
              </c:strCache>
            </c:strRef>
          </c:tx>
          <c:spPr>
            <a:solidFill>
              <a:srgbClr val="6A6E77"/>
            </a:solidFill>
            <a:ln w="12700" cap="flat">
              <a:noFill/>
              <a:miter lim="400000"/>
            </a:ln>
            <a:effectLst/>
          </c:spPr>
          <c:explosion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2710" b="0" i="0" u="none" strike="noStrike" kern="1200" baseline="0">
                    <a:solidFill>
                      <a:srgbClr val="F7F9FF"/>
                    </a:solidFill>
                    <a:latin typeface="Roboto Bold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6350" cap="flat" cmpd="sng" algn="ctr">
                      <a:solidFill>
                        <a:srgbClr val="6A6E77"/>
                      </a:solidFill>
                      <a:prstDash val="solid"/>
                      <a:miter lim="400000"/>
                    </a:ln>
                    <a:effectLst/>
                  </c:spPr>
                </c15:leaderLines>
              </c:ext>
            </c:extLst>
          </c:dLbls>
          <c:cat>
            <c:strRef>
              <c:f>Sheet1!$B$1:$B$1</c:f>
              <c:strCache>
                <c:ptCount val="4"/>
                <c:pt idx="0">
                  <c:v>Region 2</c:v>
                </c:pt>
                <c:pt idx="1">
                  <c:v>Region 4</c:v>
                </c:pt>
                <c:pt idx="2">
                  <c:v>Region 5</c:v>
                </c:pt>
                <c:pt idx="3">
                  <c:v>Region 6</c:v>
                </c:pt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</c:ser>
        <c:ser>
          <c:idx val="0"/>
          <c:order val="2"/>
          <c:tx>
            <c:strRef>
              <c:f>Sheet1!$A$4</c:f>
              <c:strCache>
                <c:ptCount val="1"/>
                <c:pt idx="0">
                  <c:v>Consulting</c:v>
                </c:pt>
              </c:strCache>
            </c:strRef>
          </c:tx>
          <c:spPr>
            <a:solidFill>
              <a:srgbClr val="6A6E77"/>
            </a:solidFill>
            <a:ln w="12700" cap="flat">
              <a:noFill/>
              <a:miter lim="400000"/>
            </a:ln>
            <a:effectLst/>
          </c:spPr>
          <c:explosion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2710" b="0" i="0" u="none" strike="noStrike" kern="1200" baseline="0">
                    <a:solidFill>
                      <a:srgbClr val="F7F9FF"/>
                    </a:solidFill>
                    <a:latin typeface="Roboto Bold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6350" cap="flat" cmpd="sng" algn="ctr">
                      <a:solidFill>
                        <a:srgbClr val="6A6E77"/>
                      </a:solidFill>
                      <a:prstDash val="solid"/>
                      <a:miter lim="400000"/>
                    </a:ln>
                    <a:effectLst/>
                  </c:spPr>
                </c15:leaderLines>
              </c:ext>
            </c:extLst>
          </c:dLbls>
          <c:cat>
            <c:strRef>
              <c:f>Sheet1!$B$1:$B$1</c:f>
              <c:strCache>
                <c:ptCount val="4"/>
                <c:pt idx="0">
                  <c:v>Region 2</c:v>
                </c:pt>
                <c:pt idx="1">
                  <c:v>Region 4</c:v>
                </c:pt>
                <c:pt idx="2">
                  <c:v>Region 5</c:v>
                </c:pt>
                <c:pt idx="3">
                  <c:v>Region 6</c:v>
                </c:pt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</c:ser>
        <c:ser>
          <c:idx val="0"/>
          <c:order val="3"/>
          <c:tx>
            <c:strRef>
              <c:f>Sheet1!$A$5</c:f>
              <c:strCache>
                <c:ptCount val="1"/>
                <c:pt idx="0">
                  <c:v>Promo</c:v>
                </c:pt>
              </c:strCache>
            </c:strRef>
          </c:tx>
          <c:spPr>
            <a:solidFill>
              <a:srgbClr val="6A6E77"/>
            </a:solidFill>
            <a:ln w="12700" cap="flat">
              <a:noFill/>
              <a:miter lim="400000"/>
            </a:ln>
            <a:effectLst/>
          </c:spPr>
          <c:explosion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2710" b="0" i="0" u="none" strike="noStrike" kern="1200" baseline="0">
                    <a:solidFill>
                      <a:srgbClr val="F7F9FF"/>
                    </a:solidFill>
                    <a:latin typeface="Roboto Bold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6350" cap="flat" cmpd="sng" algn="ctr">
                      <a:solidFill>
                        <a:srgbClr val="6A6E77"/>
                      </a:solidFill>
                      <a:prstDash val="solid"/>
                      <a:miter lim="400000"/>
                    </a:ln>
                    <a:effectLst/>
                  </c:spPr>
                </c15:leaderLines>
              </c:ext>
            </c:extLst>
          </c:dLbls>
          <c:cat>
            <c:strRef>
              <c:f>Sheet1!$B$1:$B$1</c:f>
              <c:strCache>
                <c:ptCount val="4"/>
                <c:pt idx="0">
                  <c:v>Region 2</c:v>
                </c:pt>
                <c:pt idx="1">
                  <c:v>Region 4</c:v>
                </c:pt>
                <c:pt idx="2">
                  <c:v>Region 5</c:v>
                </c:pt>
                <c:pt idx="3">
                  <c:v>Region 6</c:v>
                </c:pt>
              </c:strCache>
            </c: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58</c:v>
                </c:pt>
              </c:numCache>
            </c:numRef>
          </c:val>
        </c:ser>
        <c:ser>
          <c:idx val="0"/>
          <c:order val="4"/>
          <c:tx>
            <c:strRef>
              <c:f>Sheet1!$A$6</c:f>
              <c:strCache>
                <c:ptCount val="1"/>
                <c:pt idx="0">
                  <c:v>Shopping</c:v>
                </c:pt>
              </c:strCache>
            </c:strRef>
          </c:tx>
          <c:spPr>
            <a:solidFill>
              <a:srgbClr val="6A6E77"/>
            </a:solidFill>
            <a:ln w="12700" cap="flat">
              <a:noFill/>
              <a:miter lim="400000"/>
            </a:ln>
            <a:effectLst/>
          </c:spPr>
          <c:explosion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2710" b="0" i="0" u="none" strike="noStrike" kern="1200" baseline="0">
                    <a:solidFill>
                      <a:srgbClr val="F7F9FF"/>
                    </a:solidFill>
                    <a:latin typeface="Roboto Bold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6350" cap="flat" cmpd="sng" algn="ctr">
                      <a:solidFill>
                        <a:srgbClr val="6A6E77"/>
                      </a:solidFill>
                      <a:prstDash val="solid"/>
                      <a:miter lim="400000"/>
                    </a:ln>
                    <a:effectLst/>
                  </c:spPr>
                </c15:leaderLines>
              </c:ext>
            </c:extLst>
          </c:dLbls>
          <c:cat>
            <c:strRef>
              <c:f>Sheet1!$B$1:$B$1</c:f>
              <c:strCache>
                <c:ptCount val="4"/>
                <c:pt idx="0">
                  <c:v>Region 2</c:v>
                </c:pt>
                <c:pt idx="1">
                  <c:v>Region 4</c:v>
                </c:pt>
                <c:pt idx="2">
                  <c:v>Region 5</c:v>
                </c:pt>
                <c:pt idx="3">
                  <c:v>Region 6</c:v>
                </c:pt>
              </c:strCache>
            </c:strRef>
          </c:cat>
          <c:val>
            <c:numRef>
              <c:f>Sheet1!$B$6:$B$6</c:f>
              <c:numCache>
                <c:formatCode>General</c:formatCode>
                <c:ptCount val="1"/>
                <c:pt idx="0">
                  <c:v>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308"/>
          <c:y val="0.0680085"/>
          <c:w val="0.844384"/>
          <c:h val="0.82215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72C6C2"/>
            </a:solidFill>
            <a:ln w="12700" cap="flat">
              <a:noFill/>
              <a:miter lim="400000"/>
            </a:ln>
            <a:effectLst/>
          </c:spPr>
          <c:invertIfNegative val="0"/>
          <c:dLbls>
            <c:delete val="1"/>
          </c:dLbls>
          <c:cat>
            <c:strRef>
              <c:f>Sheet1!$B$1:$D$1</c:f>
              <c:strCache>
                <c:ptCount val="3"/>
                <c:pt idx="0">
                  <c:v>Project 01</c:v>
                </c:pt>
                <c:pt idx="1">
                  <c:v>Project 02</c:v>
                </c:pt>
                <c:pt idx="2">
                  <c:v>Project 03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17</c:v>
                </c:pt>
                <c:pt idx="1">
                  <c:v>26</c:v>
                </c:pt>
                <c:pt idx="2">
                  <c:v>53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6A6E77"/>
            </a:solidFill>
            <a:ln w="12700" cap="flat">
              <a:noFill/>
              <a:miter lim="400000"/>
            </a:ln>
            <a:effectLst/>
          </c:spPr>
          <c:invertIfNegative val="0"/>
          <c:dLbls>
            <c:delete val="1"/>
          </c:dLbls>
          <c:cat>
            <c:strRef>
              <c:f>Sheet1!$B$1:$D$1</c:f>
              <c:strCache>
                <c:ptCount val="3"/>
                <c:pt idx="0">
                  <c:v>Project 01</c:v>
                </c:pt>
                <c:pt idx="1">
                  <c:v>Project 02</c:v>
                </c:pt>
                <c:pt idx="2">
                  <c:v>Project 03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55</c:v>
                </c:pt>
                <c:pt idx="1">
                  <c:v>43</c:v>
                </c:pt>
                <c:pt idx="2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-20"/>
        <c:axId val="207929728"/>
        <c:axId val="207931264"/>
      </c:barChart>
      <c:catAx>
        <c:axId val="207929728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 cmpd="sng" algn="ctr">
            <a:noFill/>
            <a:prstDash val="solid"/>
            <a:miter lim="400000"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2200" b="0" i="0" u="none" strike="noStrike" kern="1200" baseline="0">
                <a:solidFill>
                  <a:srgbClr val="6A6E77"/>
                </a:solidFill>
                <a:latin typeface="Roboto Light"/>
                <a:ea typeface="+mn-ea"/>
                <a:cs typeface="+mn-cs"/>
              </a:defRPr>
            </a:pPr>
          </a:p>
        </c:txPr>
        <c:crossAx val="207931264"/>
        <c:crosses val="autoZero"/>
        <c:auto val="1"/>
        <c:lblAlgn val="ctr"/>
        <c:lblOffset val="100"/>
        <c:noMultiLvlLbl val="1"/>
      </c:catAx>
      <c:valAx>
        <c:axId val="207931264"/>
        <c:scaling>
          <c:orientation val="minMax"/>
        </c:scaling>
        <c:delete val="0"/>
        <c:axPos val="t"/>
        <c:majorGridlines>
          <c:spPr>
            <a:ln w="12700" cap="flat" cmpd="sng" algn="ctr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high"/>
        <c:spPr>
          <a:ln w="12700" cap="flat" cmpd="sng" algn="ctr">
            <a:noFill/>
            <a:prstDash val="solid"/>
            <a:miter lim="400000"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2200" b="0" i="0" u="none" strike="noStrike" kern="1200" baseline="0">
                <a:solidFill>
                  <a:srgbClr val="6A6E77"/>
                </a:solidFill>
                <a:latin typeface="Roboto Light"/>
                <a:ea typeface="+mn-ea"/>
                <a:cs typeface="+mn-cs"/>
              </a:defRPr>
            </a:pPr>
          </a:p>
        </c:txPr>
        <c:crossAx val="207929728"/>
        <c:crosses val="autoZero"/>
        <c:crossBetween val="between"/>
        <c:majorUnit val="17.5"/>
        <c:minorUnit val="8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73879"/>
          <c:y val="0.0604941"/>
          <c:w val="0.879081"/>
          <c:h val="0.84042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ln w="63500" cap="flat" cmpd="sng" algn="ctr">
              <a:solidFill>
                <a:srgbClr val="72C6C2"/>
              </a:solidFill>
              <a:prstDash val="solid"/>
              <a:miter lim="400000"/>
            </a:ln>
            <a:effectLst/>
          </c:spPr>
          <c:marker>
            <c:symbol val="circle"/>
            <c:size val="12"/>
            <c:spPr>
              <a:solidFill>
                <a:srgbClr val="72C6C2"/>
              </a:solidFill>
              <a:ln w="63500" cap="flat" cmpd="sng" algn="ctr">
                <a:solidFill>
                  <a:srgbClr val="72C6C2"/>
                </a:solidFill>
                <a:prstDash val="solid"/>
                <a:miter lim="400000"/>
              </a:ln>
              <a:effectLst/>
            </c:spPr>
          </c:marker>
          <c:dLbls>
            <c:delete val="1"/>
          </c:dLbls>
          <c:cat>
            <c:strRef>
              <c:f>Sheet1!$B$1:$F$1</c:f>
              <c:strCache>
                <c:ptCount val="5"/>
                <c:pt idx="0">
                  <c:v>Design</c:v>
                </c:pt>
                <c:pt idx="1">
                  <c:v>Marketing</c:v>
                </c:pt>
                <c:pt idx="2">
                  <c:v>Consulting</c:v>
                </c:pt>
                <c:pt idx="3">
                  <c:v>Promo</c:v>
                </c:pt>
                <c:pt idx="4">
                  <c:v>Shopping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25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ln w="63500" cap="flat" cmpd="sng" algn="ctr">
              <a:solidFill>
                <a:srgbClr val="C8CBD1"/>
              </a:solidFill>
              <a:prstDash val="solid"/>
              <a:miter lim="400000"/>
            </a:ln>
            <a:effectLst/>
          </c:spPr>
          <c:marker>
            <c:symbol val="circle"/>
            <c:size val="12"/>
            <c:spPr>
              <a:noFill/>
              <a:ln w="63500" cap="flat" cmpd="sng" algn="ctr">
                <a:solidFill>
                  <a:srgbClr val="C8CBD1"/>
                </a:solidFill>
                <a:prstDash val="solid"/>
                <a:miter lim="400000"/>
              </a:ln>
              <a:effectLst/>
            </c:spPr>
          </c:marker>
          <c:dLbls>
            <c:delete val="1"/>
          </c:dLbls>
          <c:cat>
            <c:strRef>
              <c:f>Sheet1!$B$1:$F$1</c:f>
              <c:strCache>
                <c:ptCount val="5"/>
                <c:pt idx="0">
                  <c:v>Design</c:v>
                </c:pt>
                <c:pt idx="1">
                  <c:v>Marketing</c:v>
                </c:pt>
                <c:pt idx="2">
                  <c:v>Consulting</c:v>
                </c:pt>
                <c:pt idx="3">
                  <c:v>Promo</c:v>
                </c:pt>
                <c:pt idx="4">
                  <c:v>Shopping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  <c:pt idx="4">
                  <c:v>58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020992"/>
        <c:axId val="208022912"/>
      </c:lineChart>
      <c:catAx>
        <c:axId val="2080209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 cmpd="sng" algn="ctr">
            <a:noFill/>
            <a:prstDash val="solid"/>
            <a:miter lim="400000"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2200" b="0" i="0" u="none" strike="noStrike" kern="1200" baseline="0">
                <a:solidFill>
                  <a:srgbClr val="6A6E77"/>
                </a:solidFill>
                <a:latin typeface="Roboto Light"/>
                <a:ea typeface="+mn-ea"/>
                <a:cs typeface="+mn-cs"/>
              </a:defRPr>
            </a:pPr>
          </a:p>
        </c:txPr>
        <c:crossAx val="208022912"/>
        <c:crosses val="autoZero"/>
        <c:auto val="1"/>
        <c:lblAlgn val="ctr"/>
        <c:lblOffset val="100"/>
        <c:noMultiLvlLbl val="1"/>
      </c:catAx>
      <c:valAx>
        <c:axId val="208022912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 cmpd="sng" algn="ctr">
            <a:noFill/>
            <a:prstDash val="solid"/>
            <a:miter lim="400000"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2200" b="0" i="0" u="none" strike="noStrike" kern="1200" baseline="0">
                <a:solidFill>
                  <a:srgbClr val="6A6E77"/>
                </a:solidFill>
                <a:latin typeface="Roboto Light"/>
                <a:ea typeface="+mn-ea"/>
                <a:cs typeface="+mn-cs"/>
              </a:defRPr>
            </a:pPr>
          </a:p>
        </c:txPr>
        <c:crossAx val="208020992"/>
        <c:crosses val="autoZero"/>
        <c:crossBetween val="midCat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#1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9F5D01-9CF6-48A1-919C-9D005D210690}" type="doc">
      <dgm:prSet loTypeId="urn:microsoft.com/office/officeart/2005/8/layout/equation1" loCatId="process" qsTypeId="urn:microsoft.com/office/officeart/2005/8/quickstyle/3d1#1" qsCatId="3D" csTypeId="urn:microsoft.com/office/officeart/2005/8/colors/colorful3#1" csCatId="colorful" phldr="1"/>
      <dgm:spPr/>
    </dgm:pt>
    <dgm:pt modelId="{DFC7E64F-ACB7-4D1E-9B51-E64806881BEE}">
      <dgm:prSet phldrT="[文本]"/>
      <dgm:spPr/>
      <dgm:t>
        <a:bodyPr/>
        <a:lstStyle/>
        <a:p>
          <a:r>
            <a:rPr lang="zh-CN" altLang="en-US" b="1" dirty="0" smtClean="0">
              <a:latin typeface="幼圆" panose="02010509060101010101" charset="-122"/>
              <a:ea typeface="幼圆" panose="02010509060101010101" charset="-122"/>
            </a:rPr>
            <a:t>应急</a:t>
          </a:r>
          <a:endParaRPr lang="en-US" altLang="zh-CN" b="1" dirty="0" smtClean="0">
            <a:latin typeface="幼圆" panose="02010509060101010101" charset="-122"/>
            <a:ea typeface="幼圆" panose="02010509060101010101" charset="-122"/>
          </a:endParaRPr>
        </a:p>
        <a:p>
          <a:r>
            <a:rPr lang="zh-CN" altLang="en-US" b="1" dirty="0" smtClean="0">
              <a:latin typeface="幼圆" panose="02010509060101010101" charset="-122"/>
              <a:ea typeface="幼圆" panose="02010509060101010101" charset="-122"/>
            </a:rPr>
            <a:t>方案</a:t>
          </a:r>
          <a:endParaRPr lang="zh-CN" altLang="en-US" b="1" dirty="0">
            <a:latin typeface="幼圆" panose="02010509060101010101" charset="-122"/>
            <a:ea typeface="幼圆" panose="02010509060101010101" charset="-122"/>
          </a:endParaRPr>
        </a:p>
      </dgm:t>
    </dgm:pt>
    <dgm:pt modelId="{C992AA48-8F6C-4FBF-BD30-0C4B2E5D0ED2}" cxnId="{E1820EFB-AA27-4D73-9A04-9360510F9F5D}" type="parTrans">
      <dgm:prSet/>
      <dgm:spPr/>
      <dgm:t>
        <a:bodyPr/>
        <a:lstStyle/>
        <a:p>
          <a:endParaRPr lang="zh-CN" altLang="en-US"/>
        </a:p>
      </dgm:t>
    </dgm:pt>
    <dgm:pt modelId="{95BDF291-FE60-4AF7-AC66-2D8C887AADD5}" cxnId="{E1820EFB-AA27-4D73-9A04-9360510F9F5D}" type="sibTrans">
      <dgm:prSet/>
      <dgm:spPr/>
      <dgm:t>
        <a:bodyPr/>
        <a:lstStyle/>
        <a:p>
          <a:endParaRPr lang="zh-CN" altLang="en-US"/>
        </a:p>
      </dgm:t>
    </dgm:pt>
    <dgm:pt modelId="{82E07F84-FB6E-4B29-8A6E-25FE9EE27E25}">
      <dgm:prSet phldrT="[文本]"/>
      <dgm:spPr/>
      <dgm:t>
        <a:bodyPr/>
        <a:lstStyle/>
        <a:p>
          <a:r>
            <a:rPr lang="zh-CN" altLang="en-US" b="1" dirty="0" smtClean="0">
              <a:latin typeface="幼圆" panose="02010509060101010101" charset="-122"/>
              <a:ea typeface="幼圆" panose="02010509060101010101" charset="-122"/>
            </a:rPr>
            <a:t>专业</a:t>
          </a:r>
          <a:endParaRPr lang="en-US" altLang="zh-CN" b="1" dirty="0" smtClean="0">
            <a:latin typeface="幼圆" panose="02010509060101010101" charset="-122"/>
            <a:ea typeface="幼圆" panose="02010509060101010101" charset="-122"/>
          </a:endParaRPr>
        </a:p>
        <a:p>
          <a:r>
            <a:rPr lang="zh-CN" altLang="en-US" b="1" dirty="0" smtClean="0">
              <a:latin typeface="幼圆" panose="02010509060101010101" charset="-122"/>
              <a:ea typeface="幼圆" panose="02010509060101010101" charset="-122"/>
            </a:rPr>
            <a:t>人才</a:t>
          </a:r>
          <a:endParaRPr lang="zh-CN" altLang="en-US" b="1" dirty="0">
            <a:latin typeface="幼圆" panose="02010509060101010101" charset="-122"/>
            <a:ea typeface="幼圆" panose="02010509060101010101" charset="-122"/>
          </a:endParaRPr>
        </a:p>
      </dgm:t>
    </dgm:pt>
    <dgm:pt modelId="{DA2F13F4-D110-4187-8445-2B8071DB63E8}" cxnId="{2526C9C7-20D8-4B6D-BA45-FB7E86A28E29}" type="parTrans">
      <dgm:prSet/>
      <dgm:spPr/>
      <dgm:t>
        <a:bodyPr/>
        <a:lstStyle/>
        <a:p>
          <a:endParaRPr lang="zh-CN" altLang="en-US"/>
        </a:p>
      </dgm:t>
    </dgm:pt>
    <dgm:pt modelId="{F6B9314D-8667-4853-AD93-B9A864BACCD4}" cxnId="{2526C9C7-20D8-4B6D-BA45-FB7E86A28E29}" type="sibTrans">
      <dgm:prSet/>
      <dgm:spPr/>
      <dgm:t>
        <a:bodyPr/>
        <a:lstStyle/>
        <a:p>
          <a:endParaRPr lang="zh-CN" altLang="en-US"/>
        </a:p>
      </dgm:t>
    </dgm:pt>
    <dgm:pt modelId="{ACC8E4BB-ABEC-417D-922D-88C36BE4047F}">
      <dgm:prSet phldrT="[文本]"/>
      <dgm:spPr/>
      <dgm:t>
        <a:bodyPr/>
        <a:lstStyle/>
        <a:p>
          <a:r>
            <a:rPr lang="zh-CN" altLang="en-US" b="1" dirty="0" smtClean="0">
              <a:latin typeface="幼圆" panose="02010509060101010101" charset="-122"/>
              <a:ea typeface="幼圆" panose="02010509060101010101" charset="-122"/>
            </a:rPr>
            <a:t>活动</a:t>
          </a:r>
          <a:endParaRPr lang="en-US" altLang="zh-CN" b="1" dirty="0" smtClean="0">
            <a:latin typeface="幼圆" panose="02010509060101010101" charset="-122"/>
            <a:ea typeface="幼圆" panose="02010509060101010101" charset="-122"/>
          </a:endParaRPr>
        </a:p>
        <a:p>
          <a:r>
            <a:rPr lang="zh-CN" altLang="en-US" b="1" dirty="0" smtClean="0">
              <a:latin typeface="幼圆" panose="02010509060101010101" charset="-122"/>
              <a:ea typeface="幼圆" panose="02010509060101010101" charset="-122"/>
            </a:rPr>
            <a:t>保障</a:t>
          </a:r>
          <a:endParaRPr lang="zh-CN" altLang="en-US" b="1" dirty="0">
            <a:latin typeface="幼圆" panose="02010509060101010101" charset="-122"/>
            <a:ea typeface="幼圆" panose="02010509060101010101" charset="-122"/>
          </a:endParaRPr>
        </a:p>
      </dgm:t>
    </dgm:pt>
    <dgm:pt modelId="{69C73158-EEB8-48D4-93CA-72AC2610470E}" cxnId="{4423903C-EE20-408E-BE9F-A681BC1662CC}" type="parTrans">
      <dgm:prSet/>
      <dgm:spPr/>
      <dgm:t>
        <a:bodyPr/>
        <a:lstStyle/>
        <a:p>
          <a:endParaRPr lang="zh-CN" altLang="en-US"/>
        </a:p>
      </dgm:t>
    </dgm:pt>
    <dgm:pt modelId="{24380427-79D9-4BAA-A868-B2956467CE07}" cxnId="{4423903C-EE20-408E-BE9F-A681BC1662CC}" type="sibTrans">
      <dgm:prSet/>
      <dgm:spPr/>
      <dgm:t>
        <a:bodyPr/>
        <a:lstStyle/>
        <a:p>
          <a:endParaRPr lang="zh-CN" altLang="en-US"/>
        </a:p>
      </dgm:t>
    </dgm:pt>
    <dgm:pt modelId="{B0F1EA88-80C7-46ED-9F26-AFD2C53EF30A}">
      <dgm:prSet phldrT="[文本]"/>
      <dgm:spPr/>
      <dgm:t>
        <a:bodyPr/>
        <a:lstStyle/>
        <a:p>
          <a:pPr>
            <a:lnSpc>
              <a:spcPct val="100000"/>
            </a:lnSpc>
          </a:pPr>
          <a:r>
            <a:rPr lang="zh-CN" altLang="en-US" b="1" dirty="0" smtClean="0">
              <a:latin typeface="幼圆" panose="02010509060101010101" charset="-122"/>
              <a:ea typeface="幼圆" panose="02010509060101010101" charset="-122"/>
            </a:rPr>
            <a:t>应急</a:t>
          </a:r>
          <a:endParaRPr lang="en-US" altLang="zh-CN" b="1" dirty="0" smtClean="0">
            <a:latin typeface="幼圆" panose="02010509060101010101" charset="-122"/>
            <a:ea typeface="幼圆" panose="02010509060101010101" charset="-122"/>
          </a:endParaRPr>
        </a:p>
        <a:p>
          <a:pPr>
            <a:lnSpc>
              <a:spcPct val="100000"/>
            </a:lnSpc>
          </a:pPr>
          <a:r>
            <a:rPr lang="zh-CN" altLang="en-US" b="1" dirty="0" smtClean="0">
              <a:latin typeface="幼圆" panose="02010509060101010101" charset="-122"/>
              <a:ea typeface="幼圆" panose="02010509060101010101" charset="-122"/>
            </a:rPr>
            <a:t>车辆</a:t>
          </a:r>
          <a:endParaRPr lang="zh-CN" altLang="en-US" b="1" dirty="0">
            <a:latin typeface="幼圆" panose="02010509060101010101" charset="-122"/>
            <a:ea typeface="幼圆" panose="02010509060101010101" charset="-122"/>
          </a:endParaRPr>
        </a:p>
      </dgm:t>
    </dgm:pt>
    <dgm:pt modelId="{9CBE6DF7-BA91-42E8-B99B-A672088B4980}" cxnId="{69509B28-16B0-470A-ABCC-A29DFF3FC9A6}" type="parTrans">
      <dgm:prSet/>
      <dgm:spPr/>
      <dgm:t>
        <a:bodyPr/>
        <a:lstStyle/>
        <a:p>
          <a:endParaRPr lang="zh-CN" altLang="en-US"/>
        </a:p>
      </dgm:t>
    </dgm:pt>
    <dgm:pt modelId="{C252DE64-A0C4-4B19-91E9-071D77F714EB}" cxnId="{69509B28-16B0-470A-ABCC-A29DFF3FC9A6}" type="sibTrans">
      <dgm:prSet/>
      <dgm:spPr/>
      <dgm:t>
        <a:bodyPr/>
        <a:lstStyle/>
        <a:p>
          <a:endParaRPr lang="zh-CN" altLang="en-US"/>
        </a:p>
      </dgm:t>
    </dgm:pt>
    <dgm:pt modelId="{A5AC1F36-B3DA-4186-B715-DD9209AE2BE0}">
      <dgm:prSet phldrT="[文本]"/>
      <dgm:spPr/>
      <dgm:t>
        <a:bodyPr/>
        <a:lstStyle/>
        <a:p>
          <a:r>
            <a:rPr lang="zh-CN" altLang="en-US" b="1" dirty="0" smtClean="0">
              <a:latin typeface="幼圆" panose="02010509060101010101" charset="-122"/>
              <a:ea typeface="幼圆" panose="02010509060101010101" charset="-122"/>
            </a:rPr>
            <a:t>常备</a:t>
          </a:r>
          <a:endParaRPr lang="en-US" altLang="zh-CN" b="1" dirty="0" smtClean="0">
            <a:latin typeface="幼圆" panose="02010509060101010101" charset="-122"/>
            <a:ea typeface="幼圆" panose="02010509060101010101" charset="-122"/>
          </a:endParaRPr>
        </a:p>
        <a:p>
          <a:r>
            <a:rPr lang="zh-CN" altLang="en-US" b="1" dirty="0" smtClean="0">
              <a:latin typeface="幼圆" panose="02010509060101010101" charset="-122"/>
              <a:ea typeface="幼圆" panose="02010509060101010101" charset="-122"/>
            </a:rPr>
            <a:t>药品</a:t>
          </a:r>
          <a:endParaRPr lang="zh-CN" altLang="en-US" b="1" dirty="0">
            <a:latin typeface="幼圆" panose="02010509060101010101" charset="-122"/>
            <a:ea typeface="幼圆" panose="02010509060101010101" charset="-122"/>
          </a:endParaRPr>
        </a:p>
      </dgm:t>
    </dgm:pt>
    <dgm:pt modelId="{A1372610-BDC6-43BD-A3A9-8CFC7A78374D}" cxnId="{13041376-51B2-4D79-8A7D-DCA0A11D7D11}" type="parTrans">
      <dgm:prSet/>
      <dgm:spPr/>
      <dgm:t>
        <a:bodyPr/>
        <a:lstStyle/>
        <a:p>
          <a:endParaRPr lang="zh-CN" altLang="en-US"/>
        </a:p>
      </dgm:t>
    </dgm:pt>
    <dgm:pt modelId="{FD57C304-8438-4013-B1DF-90D6A377BFA0}" cxnId="{13041376-51B2-4D79-8A7D-DCA0A11D7D11}" type="sibTrans">
      <dgm:prSet/>
      <dgm:spPr/>
      <dgm:t>
        <a:bodyPr/>
        <a:lstStyle/>
        <a:p>
          <a:endParaRPr lang="zh-CN" altLang="en-US"/>
        </a:p>
      </dgm:t>
    </dgm:pt>
    <dgm:pt modelId="{FB1790B3-7A10-438F-B497-3F992FF02E04}" type="pres">
      <dgm:prSet presAssocID="{B79F5D01-9CF6-48A1-919C-9D005D210690}" presName="linearFlow" presStyleCnt="0">
        <dgm:presLayoutVars>
          <dgm:dir/>
          <dgm:resizeHandles val="exact"/>
        </dgm:presLayoutVars>
      </dgm:prSet>
      <dgm:spPr/>
    </dgm:pt>
    <dgm:pt modelId="{A63F2F9C-D97B-4AEA-AC3B-7502C7F16BD2}" type="pres">
      <dgm:prSet presAssocID="{DFC7E64F-ACB7-4D1E-9B51-E64806881BE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7B2CCAD-C401-4E30-94C9-03340ED22AA6}" type="pres">
      <dgm:prSet presAssocID="{95BDF291-FE60-4AF7-AC66-2D8C887AADD5}" presName="spacerL" presStyleCnt="0"/>
      <dgm:spPr/>
    </dgm:pt>
    <dgm:pt modelId="{0BDB1BB8-B0F6-4337-A690-305796DF1642}" type="pres">
      <dgm:prSet presAssocID="{95BDF291-FE60-4AF7-AC66-2D8C887AADD5}" presName="sibTrans" presStyleLbl="sibTrans2D1" presStyleIdx="0" presStyleCnt="4"/>
      <dgm:spPr/>
      <dgm:t>
        <a:bodyPr/>
        <a:lstStyle/>
        <a:p>
          <a:endParaRPr lang="zh-CN" altLang="en-US"/>
        </a:p>
      </dgm:t>
    </dgm:pt>
    <dgm:pt modelId="{9CB845BC-EADE-4188-B955-667E964C652F}" type="pres">
      <dgm:prSet presAssocID="{95BDF291-FE60-4AF7-AC66-2D8C887AADD5}" presName="spacerR" presStyleCnt="0"/>
      <dgm:spPr/>
    </dgm:pt>
    <dgm:pt modelId="{5B309BBC-4710-40A4-AE70-DC34F1DD7CD7}" type="pres">
      <dgm:prSet presAssocID="{B0F1EA88-80C7-46ED-9F26-AFD2C53EF30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A89E7D0-5DDA-422B-A953-BBCEDE77817C}" type="pres">
      <dgm:prSet presAssocID="{C252DE64-A0C4-4B19-91E9-071D77F714EB}" presName="spacerL" presStyleCnt="0"/>
      <dgm:spPr/>
    </dgm:pt>
    <dgm:pt modelId="{245BF432-A708-4BEC-A45F-A9547AFDE5F0}" type="pres">
      <dgm:prSet presAssocID="{C252DE64-A0C4-4B19-91E9-071D77F714EB}" presName="sibTrans" presStyleLbl="sibTrans2D1" presStyleIdx="1" presStyleCnt="4"/>
      <dgm:spPr/>
      <dgm:t>
        <a:bodyPr/>
        <a:lstStyle/>
        <a:p>
          <a:endParaRPr lang="zh-CN" altLang="en-US"/>
        </a:p>
      </dgm:t>
    </dgm:pt>
    <dgm:pt modelId="{238097C2-0E04-48F3-8EA7-5B3B3F6D4B76}" type="pres">
      <dgm:prSet presAssocID="{C252DE64-A0C4-4B19-91E9-071D77F714EB}" presName="spacerR" presStyleCnt="0"/>
      <dgm:spPr/>
    </dgm:pt>
    <dgm:pt modelId="{93527734-42A2-4725-A06B-AD152C41AE2F}" type="pres">
      <dgm:prSet presAssocID="{82E07F84-FB6E-4B29-8A6E-25FE9EE27E2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80EA872-410D-4146-838A-C967A475F107}" type="pres">
      <dgm:prSet presAssocID="{F6B9314D-8667-4853-AD93-B9A864BACCD4}" presName="spacerL" presStyleCnt="0"/>
      <dgm:spPr/>
    </dgm:pt>
    <dgm:pt modelId="{515BC563-6518-459A-9850-FC871BA5A364}" type="pres">
      <dgm:prSet presAssocID="{F6B9314D-8667-4853-AD93-B9A864BACCD4}" presName="sibTrans" presStyleLbl="sibTrans2D1" presStyleIdx="2" presStyleCnt="4"/>
      <dgm:spPr/>
      <dgm:t>
        <a:bodyPr/>
        <a:lstStyle/>
        <a:p>
          <a:endParaRPr lang="zh-CN" altLang="en-US"/>
        </a:p>
      </dgm:t>
    </dgm:pt>
    <dgm:pt modelId="{99D8B640-5B4C-49F4-9773-38C837920769}" type="pres">
      <dgm:prSet presAssocID="{F6B9314D-8667-4853-AD93-B9A864BACCD4}" presName="spacerR" presStyleCnt="0"/>
      <dgm:spPr/>
    </dgm:pt>
    <dgm:pt modelId="{93A65500-3D15-4D45-BF23-E5A9194FE8A2}" type="pres">
      <dgm:prSet presAssocID="{A5AC1F36-B3DA-4186-B715-DD9209AE2BE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69E8A27-E050-415D-9013-B5642013B107}" type="pres">
      <dgm:prSet presAssocID="{FD57C304-8438-4013-B1DF-90D6A377BFA0}" presName="spacerL" presStyleCnt="0"/>
      <dgm:spPr/>
    </dgm:pt>
    <dgm:pt modelId="{88DF64D9-76BE-4CB3-9B15-9FF1A1AA0D14}" type="pres">
      <dgm:prSet presAssocID="{FD57C304-8438-4013-B1DF-90D6A377BFA0}" presName="sibTrans" presStyleLbl="sibTrans2D1" presStyleIdx="3" presStyleCnt="4"/>
      <dgm:spPr/>
      <dgm:t>
        <a:bodyPr/>
        <a:lstStyle/>
        <a:p>
          <a:endParaRPr lang="zh-CN" altLang="en-US"/>
        </a:p>
      </dgm:t>
    </dgm:pt>
    <dgm:pt modelId="{F9DC90FC-689C-43DA-BA3E-AD2EE1C8A3A3}" type="pres">
      <dgm:prSet presAssocID="{FD57C304-8438-4013-B1DF-90D6A377BFA0}" presName="spacerR" presStyleCnt="0"/>
      <dgm:spPr/>
    </dgm:pt>
    <dgm:pt modelId="{14BED1B6-9222-42B6-806F-B4BF51F4E3F0}" type="pres">
      <dgm:prSet presAssocID="{ACC8E4BB-ABEC-417D-922D-88C36BE4047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C1283720-B5C6-46D6-A037-2699FF6FFEB8}" type="presOf" srcId="{82E07F84-FB6E-4B29-8A6E-25FE9EE27E25}" destId="{93527734-42A2-4725-A06B-AD152C41AE2F}" srcOrd="0" destOrd="0" presId="urn:microsoft.com/office/officeart/2005/8/layout/equation1"/>
    <dgm:cxn modelId="{BB6D9544-2EC8-43F9-A43E-EC24F0096651}" type="presOf" srcId="{B0F1EA88-80C7-46ED-9F26-AFD2C53EF30A}" destId="{5B309BBC-4710-40A4-AE70-DC34F1DD7CD7}" srcOrd="0" destOrd="0" presId="urn:microsoft.com/office/officeart/2005/8/layout/equation1"/>
    <dgm:cxn modelId="{6CE459AE-CC19-4D33-8965-BE6857E6DB96}" type="presOf" srcId="{ACC8E4BB-ABEC-417D-922D-88C36BE4047F}" destId="{14BED1B6-9222-42B6-806F-B4BF51F4E3F0}" srcOrd="0" destOrd="0" presId="urn:microsoft.com/office/officeart/2005/8/layout/equation1"/>
    <dgm:cxn modelId="{164B132D-E9EE-4180-8FDC-D0EE3A272338}" type="presOf" srcId="{DFC7E64F-ACB7-4D1E-9B51-E64806881BEE}" destId="{A63F2F9C-D97B-4AEA-AC3B-7502C7F16BD2}" srcOrd="0" destOrd="0" presId="urn:microsoft.com/office/officeart/2005/8/layout/equation1"/>
    <dgm:cxn modelId="{859837E6-D748-49C2-BC98-3ADC4F6600E5}" type="presOf" srcId="{FD57C304-8438-4013-B1DF-90D6A377BFA0}" destId="{88DF64D9-76BE-4CB3-9B15-9FF1A1AA0D14}" srcOrd="0" destOrd="0" presId="urn:microsoft.com/office/officeart/2005/8/layout/equation1"/>
    <dgm:cxn modelId="{61D70312-98F0-4B94-ABD8-5BAC343605F9}" type="presOf" srcId="{A5AC1F36-B3DA-4186-B715-DD9209AE2BE0}" destId="{93A65500-3D15-4D45-BF23-E5A9194FE8A2}" srcOrd="0" destOrd="0" presId="urn:microsoft.com/office/officeart/2005/8/layout/equation1"/>
    <dgm:cxn modelId="{4423903C-EE20-408E-BE9F-A681BC1662CC}" srcId="{B79F5D01-9CF6-48A1-919C-9D005D210690}" destId="{ACC8E4BB-ABEC-417D-922D-88C36BE4047F}" srcOrd="4" destOrd="0" parTransId="{69C73158-EEB8-48D4-93CA-72AC2610470E}" sibTransId="{24380427-79D9-4BAA-A868-B2956467CE07}"/>
    <dgm:cxn modelId="{BFBB79B4-839F-4C4D-82DC-0F5683F69305}" type="presOf" srcId="{C252DE64-A0C4-4B19-91E9-071D77F714EB}" destId="{245BF432-A708-4BEC-A45F-A9547AFDE5F0}" srcOrd="0" destOrd="0" presId="urn:microsoft.com/office/officeart/2005/8/layout/equation1"/>
    <dgm:cxn modelId="{E1820EFB-AA27-4D73-9A04-9360510F9F5D}" srcId="{B79F5D01-9CF6-48A1-919C-9D005D210690}" destId="{DFC7E64F-ACB7-4D1E-9B51-E64806881BEE}" srcOrd="0" destOrd="0" parTransId="{C992AA48-8F6C-4FBF-BD30-0C4B2E5D0ED2}" sibTransId="{95BDF291-FE60-4AF7-AC66-2D8C887AADD5}"/>
    <dgm:cxn modelId="{BF7B1368-0E7C-46B6-9B88-288EB3ACDA8B}" type="presOf" srcId="{B79F5D01-9CF6-48A1-919C-9D005D210690}" destId="{FB1790B3-7A10-438F-B497-3F992FF02E04}" srcOrd="0" destOrd="0" presId="urn:microsoft.com/office/officeart/2005/8/layout/equation1"/>
    <dgm:cxn modelId="{42BD8693-4B34-41C6-A152-38588DEFEE0F}" type="presOf" srcId="{95BDF291-FE60-4AF7-AC66-2D8C887AADD5}" destId="{0BDB1BB8-B0F6-4337-A690-305796DF1642}" srcOrd="0" destOrd="0" presId="urn:microsoft.com/office/officeart/2005/8/layout/equation1"/>
    <dgm:cxn modelId="{F3506B8D-A388-49FC-9B76-7148852E9E95}" type="presOf" srcId="{F6B9314D-8667-4853-AD93-B9A864BACCD4}" destId="{515BC563-6518-459A-9850-FC871BA5A364}" srcOrd="0" destOrd="0" presId="urn:microsoft.com/office/officeart/2005/8/layout/equation1"/>
    <dgm:cxn modelId="{69509B28-16B0-470A-ABCC-A29DFF3FC9A6}" srcId="{B79F5D01-9CF6-48A1-919C-9D005D210690}" destId="{B0F1EA88-80C7-46ED-9F26-AFD2C53EF30A}" srcOrd="1" destOrd="0" parTransId="{9CBE6DF7-BA91-42E8-B99B-A672088B4980}" sibTransId="{C252DE64-A0C4-4B19-91E9-071D77F714EB}"/>
    <dgm:cxn modelId="{13041376-51B2-4D79-8A7D-DCA0A11D7D11}" srcId="{B79F5D01-9CF6-48A1-919C-9D005D210690}" destId="{A5AC1F36-B3DA-4186-B715-DD9209AE2BE0}" srcOrd="3" destOrd="0" parTransId="{A1372610-BDC6-43BD-A3A9-8CFC7A78374D}" sibTransId="{FD57C304-8438-4013-B1DF-90D6A377BFA0}"/>
    <dgm:cxn modelId="{2526C9C7-20D8-4B6D-BA45-FB7E86A28E29}" srcId="{B79F5D01-9CF6-48A1-919C-9D005D210690}" destId="{82E07F84-FB6E-4B29-8A6E-25FE9EE27E25}" srcOrd="2" destOrd="0" parTransId="{DA2F13F4-D110-4187-8445-2B8071DB63E8}" sibTransId="{F6B9314D-8667-4853-AD93-B9A864BACCD4}"/>
    <dgm:cxn modelId="{E67C07B7-B271-4F98-88C5-8F7F78FB566E}" type="presParOf" srcId="{FB1790B3-7A10-438F-B497-3F992FF02E04}" destId="{A63F2F9C-D97B-4AEA-AC3B-7502C7F16BD2}" srcOrd="0" destOrd="0" presId="urn:microsoft.com/office/officeart/2005/8/layout/equation1"/>
    <dgm:cxn modelId="{E348B15A-09D8-46D9-A184-AEE40354F2AA}" type="presParOf" srcId="{FB1790B3-7A10-438F-B497-3F992FF02E04}" destId="{F7B2CCAD-C401-4E30-94C9-03340ED22AA6}" srcOrd="1" destOrd="0" presId="urn:microsoft.com/office/officeart/2005/8/layout/equation1"/>
    <dgm:cxn modelId="{F92CECB1-2D43-4230-987A-988F0467649A}" type="presParOf" srcId="{FB1790B3-7A10-438F-B497-3F992FF02E04}" destId="{0BDB1BB8-B0F6-4337-A690-305796DF1642}" srcOrd="2" destOrd="0" presId="urn:microsoft.com/office/officeart/2005/8/layout/equation1"/>
    <dgm:cxn modelId="{B1087508-9A3A-42EA-803E-24ADAB68AAAE}" type="presParOf" srcId="{FB1790B3-7A10-438F-B497-3F992FF02E04}" destId="{9CB845BC-EADE-4188-B955-667E964C652F}" srcOrd="3" destOrd="0" presId="urn:microsoft.com/office/officeart/2005/8/layout/equation1"/>
    <dgm:cxn modelId="{13B69505-5B14-4F26-862B-3DAAD0771E84}" type="presParOf" srcId="{FB1790B3-7A10-438F-B497-3F992FF02E04}" destId="{5B309BBC-4710-40A4-AE70-DC34F1DD7CD7}" srcOrd="4" destOrd="0" presId="urn:microsoft.com/office/officeart/2005/8/layout/equation1"/>
    <dgm:cxn modelId="{2C69BF3F-55B3-400E-93FB-88B9325B4D5E}" type="presParOf" srcId="{FB1790B3-7A10-438F-B497-3F992FF02E04}" destId="{7A89E7D0-5DDA-422B-A953-BBCEDE77817C}" srcOrd="5" destOrd="0" presId="urn:microsoft.com/office/officeart/2005/8/layout/equation1"/>
    <dgm:cxn modelId="{C75D191D-9EA6-473F-9A29-A2545DD0285A}" type="presParOf" srcId="{FB1790B3-7A10-438F-B497-3F992FF02E04}" destId="{245BF432-A708-4BEC-A45F-A9547AFDE5F0}" srcOrd="6" destOrd="0" presId="urn:microsoft.com/office/officeart/2005/8/layout/equation1"/>
    <dgm:cxn modelId="{DA32CEB6-EE05-4736-BC10-222E5C358A0A}" type="presParOf" srcId="{FB1790B3-7A10-438F-B497-3F992FF02E04}" destId="{238097C2-0E04-48F3-8EA7-5B3B3F6D4B76}" srcOrd="7" destOrd="0" presId="urn:microsoft.com/office/officeart/2005/8/layout/equation1"/>
    <dgm:cxn modelId="{B2A90DC3-307E-482C-81A2-A187F60A0FC0}" type="presParOf" srcId="{FB1790B3-7A10-438F-B497-3F992FF02E04}" destId="{93527734-42A2-4725-A06B-AD152C41AE2F}" srcOrd="8" destOrd="0" presId="urn:microsoft.com/office/officeart/2005/8/layout/equation1"/>
    <dgm:cxn modelId="{93165D0E-1D67-4D90-B19B-684F20FD166D}" type="presParOf" srcId="{FB1790B3-7A10-438F-B497-3F992FF02E04}" destId="{380EA872-410D-4146-838A-C967A475F107}" srcOrd="9" destOrd="0" presId="urn:microsoft.com/office/officeart/2005/8/layout/equation1"/>
    <dgm:cxn modelId="{383DDAE3-2EB3-4A8C-B42A-52DC3D085DD3}" type="presParOf" srcId="{FB1790B3-7A10-438F-B497-3F992FF02E04}" destId="{515BC563-6518-459A-9850-FC871BA5A364}" srcOrd="10" destOrd="0" presId="urn:microsoft.com/office/officeart/2005/8/layout/equation1"/>
    <dgm:cxn modelId="{F088F463-C33D-440A-AF5B-8C613AB65863}" type="presParOf" srcId="{FB1790B3-7A10-438F-B497-3F992FF02E04}" destId="{99D8B640-5B4C-49F4-9773-38C837920769}" srcOrd="11" destOrd="0" presId="urn:microsoft.com/office/officeart/2005/8/layout/equation1"/>
    <dgm:cxn modelId="{7FA03860-99B0-4D29-9F8A-BCACB48185D2}" type="presParOf" srcId="{FB1790B3-7A10-438F-B497-3F992FF02E04}" destId="{93A65500-3D15-4D45-BF23-E5A9194FE8A2}" srcOrd="12" destOrd="0" presId="urn:microsoft.com/office/officeart/2005/8/layout/equation1"/>
    <dgm:cxn modelId="{D3E402D3-3E05-4547-835C-A23E93163AB5}" type="presParOf" srcId="{FB1790B3-7A10-438F-B497-3F992FF02E04}" destId="{F69E8A27-E050-415D-9013-B5642013B107}" srcOrd="13" destOrd="0" presId="urn:microsoft.com/office/officeart/2005/8/layout/equation1"/>
    <dgm:cxn modelId="{4023ADBB-F3C1-444E-8196-44F4CA5BCE7B}" type="presParOf" srcId="{FB1790B3-7A10-438F-B497-3F992FF02E04}" destId="{88DF64D9-76BE-4CB3-9B15-9FF1A1AA0D14}" srcOrd="14" destOrd="0" presId="urn:microsoft.com/office/officeart/2005/8/layout/equation1"/>
    <dgm:cxn modelId="{E0467B59-0DE7-47A8-894B-7596E3718655}" type="presParOf" srcId="{FB1790B3-7A10-438F-B497-3F992FF02E04}" destId="{F9DC90FC-689C-43DA-BA3E-AD2EE1C8A3A3}" srcOrd="15" destOrd="0" presId="urn:microsoft.com/office/officeart/2005/8/layout/equation1"/>
    <dgm:cxn modelId="{E12B24FB-108B-4AFB-AA37-1B69E8DBABE5}" type="presParOf" srcId="{FB1790B3-7A10-438F-B497-3F992FF02E04}" destId="{14BED1B6-9222-42B6-806F-B4BF51F4E3F0}" srcOrd="16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21891403" cy="4608512"/>
        <a:chOff x="0" y="0"/>
        <a:chExt cx="21891403" cy="4608512"/>
      </a:xfrm>
    </dsp:grpSpPr>
    <dsp:sp modelId="{A63F2F9C-D97B-4AEA-AC3B-7502C7F16BD2}">
      <dsp:nvSpPr>
        <dsp:cNvPr id="3" name="椭圆 2"/>
        <dsp:cNvSpPr/>
      </dsp:nvSpPr>
      <dsp:spPr bwMode="white">
        <a:xfrm>
          <a:off x="0" y="930824"/>
          <a:ext cx="2746863" cy="2746863"/>
        </a:xfrm>
        <a:prstGeom prst="ellipse">
          <a:avLst/>
        </a:prstGeom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3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63500" tIns="63500" rIns="63500" bIns="63500" anchor="ctr"/>
        <a:lstStyle>
          <a:lvl1pPr algn="ctr">
            <a:defRPr sz="5000"/>
          </a:lvl1pPr>
          <a:lvl2pPr marL="285750" indent="-285750" algn="ctr">
            <a:defRPr sz="3900"/>
          </a:lvl2pPr>
          <a:lvl3pPr marL="571500" indent="-285750" algn="ctr">
            <a:defRPr sz="3900"/>
          </a:lvl3pPr>
          <a:lvl4pPr marL="857250" indent="-285750" algn="ctr">
            <a:defRPr sz="3900"/>
          </a:lvl4pPr>
          <a:lvl5pPr marL="1143000" indent="-285750" algn="ctr">
            <a:defRPr sz="3900"/>
          </a:lvl5pPr>
          <a:lvl6pPr marL="1428750" indent="-285750" algn="ctr">
            <a:defRPr sz="3900"/>
          </a:lvl6pPr>
          <a:lvl7pPr marL="1714500" indent="-285750" algn="ctr">
            <a:defRPr sz="3900"/>
          </a:lvl7pPr>
          <a:lvl8pPr marL="2000250" indent="-285750" algn="ctr">
            <a:defRPr sz="3900"/>
          </a:lvl8pPr>
          <a:lvl9pPr marL="2286000" indent="-285750" algn="ctr">
            <a:defRPr sz="3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latin typeface="幼圆" panose="02010509060101010101" charset="-122"/>
              <a:ea typeface="幼圆" panose="02010509060101010101" charset="-122"/>
            </a:rPr>
            <a:t>应急</a:t>
          </a:r>
          <a:endParaRPr lang="en-US" altLang="zh-CN" b="1" dirty="0" smtClean="0">
            <a:latin typeface="幼圆" panose="02010509060101010101" charset="-122"/>
            <a:ea typeface="幼圆" panose="02010509060101010101" charset="-122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latin typeface="幼圆" panose="02010509060101010101" charset="-122"/>
              <a:ea typeface="幼圆" panose="02010509060101010101" charset="-122"/>
            </a:rPr>
            <a:t>方案</a:t>
          </a:r>
          <a:endParaRPr lang="zh-CN" altLang="en-US" b="1" dirty="0">
            <a:latin typeface="幼圆" panose="02010509060101010101" charset="-122"/>
            <a:ea typeface="幼圆" panose="02010509060101010101" charset="-122"/>
          </a:endParaRPr>
        </a:p>
      </dsp:txBody>
      <dsp:txXfrm>
        <a:off x="0" y="930824"/>
        <a:ext cx="2746863" cy="2746863"/>
      </dsp:txXfrm>
    </dsp:sp>
    <dsp:sp modelId="{0BDB1BB8-B0F6-4337-A690-305796DF1642}">
      <dsp:nvSpPr>
        <dsp:cNvPr id="4" name="加号 3"/>
        <dsp:cNvSpPr/>
      </dsp:nvSpPr>
      <dsp:spPr bwMode="white">
        <a:xfrm>
          <a:off x="2969909" y="1507666"/>
          <a:ext cx="1593181" cy="1593181"/>
        </a:xfrm>
        <a:prstGeom prst="mathPlus">
          <a:avLst/>
        </a:prstGeom>
        <a:sp3d z="-80000" prstMaterial="plastic">
          <a:bevelT w="50800" h="50800"/>
          <a:bevelB w="25400" h="25400" prst="angle"/>
        </a:sp3d>
      </dsp:spPr>
      <dsp:style>
        <a:lnRef idx="0">
          <a:schemeClr val="lt1"/>
        </a:lnRef>
        <a:fillRef idx="3">
          <a:schemeClr val="accent3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2400"/>
          </a:lvl1pPr>
          <a:lvl2pPr marL="171450" indent="-171450" algn="ctr">
            <a:defRPr sz="1900"/>
          </a:lvl2pPr>
          <a:lvl3pPr marL="342900" indent="-171450" algn="ctr">
            <a:defRPr sz="1900"/>
          </a:lvl3pPr>
          <a:lvl4pPr marL="514350" indent="-171450" algn="ctr">
            <a:defRPr sz="1900"/>
          </a:lvl4pPr>
          <a:lvl5pPr marL="685800" indent="-171450" algn="ctr">
            <a:defRPr sz="1900"/>
          </a:lvl5pPr>
          <a:lvl6pPr marL="857250" indent="-171450" algn="ctr">
            <a:defRPr sz="1900"/>
          </a:lvl6pPr>
          <a:lvl7pPr marL="1028700" indent="-171450" algn="ctr">
            <a:defRPr sz="1900"/>
          </a:lvl7pPr>
          <a:lvl8pPr marL="1200150" indent="-171450" algn="ctr">
            <a:defRPr sz="1900"/>
          </a:lvl8pPr>
          <a:lvl9pPr marL="1371600" indent="-171450" algn="ctr">
            <a:defRPr sz="1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2969909" y="1507666"/>
        <a:ext cx="1593181" cy="1593181"/>
      </dsp:txXfrm>
    </dsp:sp>
    <dsp:sp modelId="{5B309BBC-4710-40A4-AE70-DC34F1DD7CD7}">
      <dsp:nvSpPr>
        <dsp:cNvPr id="5" name="椭圆 4"/>
        <dsp:cNvSpPr/>
      </dsp:nvSpPr>
      <dsp:spPr bwMode="white">
        <a:xfrm>
          <a:off x="4786135" y="930824"/>
          <a:ext cx="2746863" cy="2746863"/>
        </a:xfrm>
        <a:prstGeom prst="ellipse">
          <a:avLst/>
        </a:prstGeom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3">
            <a:hueOff val="-150000"/>
            <a:satOff val="-12352"/>
            <a:lumOff val="-147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63500" tIns="63500" rIns="63500" bIns="63500" anchor="ctr"/>
        <a:lstStyle>
          <a:lvl1pPr algn="ctr">
            <a:defRPr sz="5000"/>
          </a:lvl1pPr>
          <a:lvl2pPr marL="285750" indent="-285750" algn="ctr">
            <a:defRPr sz="3900"/>
          </a:lvl2pPr>
          <a:lvl3pPr marL="571500" indent="-285750" algn="ctr">
            <a:defRPr sz="3900"/>
          </a:lvl3pPr>
          <a:lvl4pPr marL="857250" indent="-285750" algn="ctr">
            <a:defRPr sz="3900"/>
          </a:lvl4pPr>
          <a:lvl5pPr marL="1143000" indent="-285750" algn="ctr">
            <a:defRPr sz="3900"/>
          </a:lvl5pPr>
          <a:lvl6pPr marL="1428750" indent="-285750" algn="ctr">
            <a:defRPr sz="3900"/>
          </a:lvl6pPr>
          <a:lvl7pPr marL="1714500" indent="-285750" algn="ctr">
            <a:defRPr sz="3900"/>
          </a:lvl7pPr>
          <a:lvl8pPr marL="2000250" indent="-285750" algn="ctr">
            <a:defRPr sz="3900"/>
          </a:lvl8pPr>
          <a:lvl9pPr marL="2286000" indent="-285750" algn="ctr">
            <a:defRPr sz="3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latin typeface="幼圆" panose="02010509060101010101" charset="-122"/>
              <a:ea typeface="幼圆" panose="02010509060101010101" charset="-122"/>
            </a:rPr>
            <a:t>应急</a:t>
          </a:r>
          <a:endParaRPr lang="en-US" altLang="zh-CN" b="1" dirty="0" smtClean="0">
            <a:latin typeface="幼圆" panose="02010509060101010101" charset="-122"/>
            <a:ea typeface="幼圆" panose="02010509060101010101" charset="-122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latin typeface="幼圆" panose="02010509060101010101" charset="-122"/>
              <a:ea typeface="幼圆" panose="02010509060101010101" charset="-122"/>
            </a:rPr>
            <a:t>车辆</a:t>
          </a:r>
          <a:endParaRPr lang="zh-CN" altLang="en-US" b="1" dirty="0">
            <a:latin typeface="幼圆" panose="02010509060101010101" charset="-122"/>
            <a:ea typeface="幼圆" panose="02010509060101010101" charset="-122"/>
          </a:endParaRPr>
        </a:p>
      </dsp:txBody>
      <dsp:txXfrm>
        <a:off x="4786135" y="930824"/>
        <a:ext cx="2746863" cy="2746863"/>
      </dsp:txXfrm>
    </dsp:sp>
    <dsp:sp modelId="{245BF432-A708-4BEC-A45F-A9547AFDE5F0}">
      <dsp:nvSpPr>
        <dsp:cNvPr id="6" name="加号 5"/>
        <dsp:cNvSpPr/>
      </dsp:nvSpPr>
      <dsp:spPr bwMode="white">
        <a:xfrm>
          <a:off x="7756044" y="1507666"/>
          <a:ext cx="1593181" cy="1593181"/>
        </a:xfrm>
        <a:prstGeom prst="mathPlus">
          <a:avLst/>
        </a:prstGeom>
        <a:sp3d z="-80000" prstMaterial="plastic">
          <a:bevelT w="50800" h="50800"/>
          <a:bevelB w="25400" h="25400" prst="angle"/>
        </a:sp3d>
      </dsp:spPr>
      <dsp:style>
        <a:lnRef idx="0">
          <a:schemeClr val="lt1"/>
        </a:lnRef>
        <a:fillRef idx="3">
          <a:schemeClr val="accent3">
            <a:hueOff val="-199999"/>
            <a:satOff val="-16470"/>
            <a:lumOff val="-196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2400"/>
          </a:lvl1pPr>
          <a:lvl2pPr marL="171450" indent="-171450" algn="ctr">
            <a:defRPr sz="1900"/>
          </a:lvl2pPr>
          <a:lvl3pPr marL="342900" indent="-171450" algn="ctr">
            <a:defRPr sz="1900"/>
          </a:lvl3pPr>
          <a:lvl4pPr marL="514350" indent="-171450" algn="ctr">
            <a:defRPr sz="1900"/>
          </a:lvl4pPr>
          <a:lvl5pPr marL="685800" indent="-171450" algn="ctr">
            <a:defRPr sz="1900"/>
          </a:lvl5pPr>
          <a:lvl6pPr marL="857250" indent="-171450" algn="ctr">
            <a:defRPr sz="1900"/>
          </a:lvl6pPr>
          <a:lvl7pPr marL="1028700" indent="-171450" algn="ctr">
            <a:defRPr sz="1900"/>
          </a:lvl7pPr>
          <a:lvl8pPr marL="1200150" indent="-171450" algn="ctr">
            <a:defRPr sz="1900"/>
          </a:lvl8pPr>
          <a:lvl9pPr marL="1371600" indent="-171450" algn="ctr">
            <a:defRPr sz="1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7756044" y="1507666"/>
        <a:ext cx="1593181" cy="1593181"/>
      </dsp:txXfrm>
    </dsp:sp>
    <dsp:sp modelId="{93527734-42A2-4725-A06B-AD152C41AE2F}">
      <dsp:nvSpPr>
        <dsp:cNvPr id="7" name="椭圆 6"/>
        <dsp:cNvSpPr/>
      </dsp:nvSpPr>
      <dsp:spPr bwMode="white">
        <a:xfrm>
          <a:off x="9572270" y="930824"/>
          <a:ext cx="2746863" cy="2746863"/>
        </a:xfrm>
        <a:prstGeom prst="ellipse">
          <a:avLst/>
        </a:prstGeom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3">
            <a:hueOff val="-300000"/>
            <a:satOff val="-24705"/>
            <a:lumOff val="-294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63500" tIns="63500" rIns="63500" bIns="63500" anchor="ctr"/>
        <a:lstStyle>
          <a:lvl1pPr algn="ctr">
            <a:defRPr sz="5000"/>
          </a:lvl1pPr>
          <a:lvl2pPr marL="285750" indent="-285750" algn="ctr">
            <a:defRPr sz="3900"/>
          </a:lvl2pPr>
          <a:lvl3pPr marL="571500" indent="-285750" algn="ctr">
            <a:defRPr sz="3900"/>
          </a:lvl3pPr>
          <a:lvl4pPr marL="857250" indent="-285750" algn="ctr">
            <a:defRPr sz="3900"/>
          </a:lvl4pPr>
          <a:lvl5pPr marL="1143000" indent="-285750" algn="ctr">
            <a:defRPr sz="3900"/>
          </a:lvl5pPr>
          <a:lvl6pPr marL="1428750" indent="-285750" algn="ctr">
            <a:defRPr sz="3900"/>
          </a:lvl6pPr>
          <a:lvl7pPr marL="1714500" indent="-285750" algn="ctr">
            <a:defRPr sz="3900"/>
          </a:lvl7pPr>
          <a:lvl8pPr marL="2000250" indent="-285750" algn="ctr">
            <a:defRPr sz="3900"/>
          </a:lvl8pPr>
          <a:lvl9pPr marL="2286000" indent="-285750" algn="ctr">
            <a:defRPr sz="3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latin typeface="幼圆" panose="02010509060101010101" charset="-122"/>
              <a:ea typeface="幼圆" panose="02010509060101010101" charset="-122"/>
            </a:rPr>
            <a:t>专业</a:t>
          </a:r>
          <a:endParaRPr lang="en-US" altLang="zh-CN" b="1" dirty="0" smtClean="0">
            <a:latin typeface="幼圆" panose="02010509060101010101" charset="-122"/>
            <a:ea typeface="幼圆" panose="02010509060101010101" charset="-122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latin typeface="幼圆" panose="02010509060101010101" charset="-122"/>
              <a:ea typeface="幼圆" panose="02010509060101010101" charset="-122"/>
            </a:rPr>
            <a:t>人才</a:t>
          </a:r>
          <a:endParaRPr lang="zh-CN" altLang="en-US" b="1" dirty="0">
            <a:latin typeface="幼圆" panose="02010509060101010101" charset="-122"/>
            <a:ea typeface="幼圆" panose="02010509060101010101" charset="-122"/>
          </a:endParaRPr>
        </a:p>
      </dsp:txBody>
      <dsp:txXfrm>
        <a:off x="9572270" y="930824"/>
        <a:ext cx="2746863" cy="2746863"/>
      </dsp:txXfrm>
    </dsp:sp>
    <dsp:sp modelId="{515BC563-6518-459A-9850-FC871BA5A364}">
      <dsp:nvSpPr>
        <dsp:cNvPr id="8" name="加号 7"/>
        <dsp:cNvSpPr/>
      </dsp:nvSpPr>
      <dsp:spPr bwMode="white">
        <a:xfrm>
          <a:off x="12542179" y="1507666"/>
          <a:ext cx="1593181" cy="1593181"/>
        </a:xfrm>
        <a:prstGeom prst="mathPlus">
          <a:avLst/>
        </a:prstGeom>
        <a:sp3d z="-80000" prstMaterial="plastic">
          <a:bevelT w="50800" h="50800"/>
          <a:bevelB w="25400" h="25400" prst="angle"/>
        </a:sp3d>
      </dsp:spPr>
      <dsp:style>
        <a:lnRef idx="0">
          <a:schemeClr val="lt1"/>
        </a:lnRef>
        <a:fillRef idx="3">
          <a:schemeClr val="accent3">
            <a:hueOff val="-399999"/>
            <a:satOff val="-32940"/>
            <a:lumOff val="-3921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2400"/>
          </a:lvl1pPr>
          <a:lvl2pPr marL="171450" indent="-171450" algn="ctr">
            <a:defRPr sz="1900"/>
          </a:lvl2pPr>
          <a:lvl3pPr marL="342900" indent="-171450" algn="ctr">
            <a:defRPr sz="1900"/>
          </a:lvl3pPr>
          <a:lvl4pPr marL="514350" indent="-171450" algn="ctr">
            <a:defRPr sz="1900"/>
          </a:lvl4pPr>
          <a:lvl5pPr marL="685800" indent="-171450" algn="ctr">
            <a:defRPr sz="1900"/>
          </a:lvl5pPr>
          <a:lvl6pPr marL="857250" indent="-171450" algn="ctr">
            <a:defRPr sz="1900"/>
          </a:lvl6pPr>
          <a:lvl7pPr marL="1028700" indent="-171450" algn="ctr">
            <a:defRPr sz="1900"/>
          </a:lvl7pPr>
          <a:lvl8pPr marL="1200150" indent="-171450" algn="ctr">
            <a:defRPr sz="1900"/>
          </a:lvl8pPr>
          <a:lvl9pPr marL="1371600" indent="-171450" algn="ctr">
            <a:defRPr sz="1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12542179" y="1507666"/>
        <a:ext cx="1593181" cy="1593181"/>
      </dsp:txXfrm>
    </dsp:sp>
    <dsp:sp modelId="{93A65500-3D15-4D45-BF23-E5A9194FE8A2}">
      <dsp:nvSpPr>
        <dsp:cNvPr id="9" name="椭圆 8"/>
        <dsp:cNvSpPr/>
      </dsp:nvSpPr>
      <dsp:spPr bwMode="white">
        <a:xfrm>
          <a:off x="14358405" y="930824"/>
          <a:ext cx="2746863" cy="2746863"/>
        </a:xfrm>
        <a:prstGeom prst="ellipse">
          <a:avLst/>
        </a:prstGeom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3">
            <a:hueOff val="-450000"/>
            <a:satOff val="-37058"/>
            <a:lumOff val="-4411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63500" tIns="63500" rIns="63500" bIns="63500" anchor="ctr"/>
        <a:lstStyle>
          <a:lvl1pPr algn="ctr">
            <a:defRPr sz="5000"/>
          </a:lvl1pPr>
          <a:lvl2pPr marL="285750" indent="-285750" algn="ctr">
            <a:defRPr sz="3900"/>
          </a:lvl2pPr>
          <a:lvl3pPr marL="571500" indent="-285750" algn="ctr">
            <a:defRPr sz="3900"/>
          </a:lvl3pPr>
          <a:lvl4pPr marL="857250" indent="-285750" algn="ctr">
            <a:defRPr sz="3900"/>
          </a:lvl4pPr>
          <a:lvl5pPr marL="1143000" indent="-285750" algn="ctr">
            <a:defRPr sz="3900"/>
          </a:lvl5pPr>
          <a:lvl6pPr marL="1428750" indent="-285750" algn="ctr">
            <a:defRPr sz="3900"/>
          </a:lvl6pPr>
          <a:lvl7pPr marL="1714500" indent="-285750" algn="ctr">
            <a:defRPr sz="3900"/>
          </a:lvl7pPr>
          <a:lvl8pPr marL="2000250" indent="-285750" algn="ctr">
            <a:defRPr sz="3900"/>
          </a:lvl8pPr>
          <a:lvl9pPr marL="2286000" indent="-285750" algn="ctr">
            <a:defRPr sz="3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latin typeface="幼圆" panose="02010509060101010101" charset="-122"/>
              <a:ea typeface="幼圆" panose="02010509060101010101" charset="-122"/>
            </a:rPr>
            <a:t>常备</a:t>
          </a:r>
          <a:endParaRPr lang="en-US" altLang="zh-CN" b="1" dirty="0" smtClean="0">
            <a:latin typeface="幼圆" panose="02010509060101010101" charset="-122"/>
            <a:ea typeface="幼圆" panose="02010509060101010101" charset="-122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latin typeface="幼圆" panose="02010509060101010101" charset="-122"/>
              <a:ea typeface="幼圆" panose="02010509060101010101" charset="-122"/>
            </a:rPr>
            <a:t>药品</a:t>
          </a:r>
          <a:endParaRPr lang="zh-CN" altLang="en-US" b="1" dirty="0">
            <a:latin typeface="幼圆" panose="02010509060101010101" charset="-122"/>
            <a:ea typeface="幼圆" panose="02010509060101010101" charset="-122"/>
          </a:endParaRPr>
        </a:p>
      </dsp:txBody>
      <dsp:txXfrm>
        <a:off x="14358405" y="930824"/>
        <a:ext cx="2746863" cy="2746863"/>
      </dsp:txXfrm>
    </dsp:sp>
    <dsp:sp modelId="{88DF64D9-76BE-4CB3-9B15-9FF1A1AA0D14}">
      <dsp:nvSpPr>
        <dsp:cNvPr id="10" name="等于号 9"/>
        <dsp:cNvSpPr/>
      </dsp:nvSpPr>
      <dsp:spPr bwMode="white">
        <a:xfrm>
          <a:off x="17328313" y="1507666"/>
          <a:ext cx="1593181" cy="1593181"/>
        </a:xfrm>
        <a:prstGeom prst="mathEqual">
          <a:avLst/>
        </a:prstGeom>
        <a:sp3d z="-80000" prstMaterial="plastic">
          <a:bevelT w="50800" h="50800"/>
          <a:bevelB w="25400" h="25400" prst="angle"/>
        </a:sp3d>
      </dsp:spPr>
      <dsp:style>
        <a:lnRef idx="0">
          <a:schemeClr val="lt1"/>
        </a:lnRef>
        <a:fillRef idx="3">
          <a:schemeClr val="accent3">
            <a:hueOff val="-600000"/>
            <a:satOff val="-49411"/>
            <a:lumOff val="-5881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5500"/>
          </a:lvl1pPr>
          <a:lvl2pPr marL="285750" indent="-285750" algn="ctr">
            <a:defRPr sz="4300"/>
          </a:lvl2pPr>
          <a:lvl3pPr marL="571500" indent="-285750" algn="ctr">
            <a:defRPr sz="4300"/>
          </a:lvl3pPr>
          <a:lvl4pPr marL="857250" indent="-285750" algn="ctr">
            <a:defRPr sz="4300"/>
          </a:lvl4pPr>
          <a:lvl5pPr marL="1143000" indent="-285750" algn="ctr">
            <a:defRPr sz="4300"/>
          </a:lvl5pPr>
          <a:lvl6pPr marL="1428750" indent="-285750" algn="ctr">
            <a:defRPr sz="4300"/>
          </a:lvl6pPr>
          <a:lvl7pPr marL="1714500" indent="-285750" algn="ctr">
            <a:defRPr sz="4300"/>
          </a:lvl7pPr>
          <a:lvl8pPr marL="2000250" indent="-285750" algn="ctr">
            <a:defRPr sz="4300"/>
          </a:lvl8pPr>
          <a:lvl9pPr marL="2286000" indent="-285750" algn="ctr">
            <a:defRPr sz="4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17328313" y="1507666"/>
        <a:ext cx="1593181" cy="1593181"/>
      </dsp:txXfrm>
    </dsp:sp>
    <dsp:sp modelId="{14BED1B6-9222-42B6-806F-B4BF51F4E3F0}">
      <dsp:nvSpPr>
        <dsp:cNvPr id="11" name="椭圆 10"/>
        <dsp:cNvSpPr/>
      </dsp:nvSpPr>
      <dsp:spPr bwMode="white">
        <a:xfrm>
          <a:off x="19144540" y="930824"/>
          <a:ext cx="2746863" cy="2746863"/>
        </a:xfrm>
        <a:prstGeom prst="ellipse">
          <a:avLst/>
        </a:prstGeom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3">
            <a:hueOff val="-600000"/>
            <a:satOff val="-49411"/>
            <a:lumOff val="-5881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63500" tIns="63500" rIns="63500" bIns="63500" anchor="ctr"/>
        <a:lstStyle>
          <a:lvl1pPr algn="ctr">
            <a:defRPr sz="5000"/>
          </a:lvl1pPr>
          <a:lvl2pPr marL="285750" indent="-285750" algn="ctr">
            <a:defRPr sz="3900"/>
          </a:lvl2pPr>
          <a:lvl3pPr marL="571500" indent="-285750" algn="ctr">
            <a:defRPr sz="3900"/>
          </a:lvl3pPr>
          <a:lvl4pPr marL="857250" indent="-285750" algn="ctr">
            <a:defRPr sz="3900"/>
          </a:lvl4pPr>
          <a:lvl5pPr marL="1143000" indent="-285750" algn="ctr">
            <a:defRPr sz="3900"/>
          </a:lvl5pPr>
          <a:lvl6pPr marL="1428750" indent="-285750" algn="ctr">
            <a:defRPr sz="3900"/>
          </a:lvl6pPr>
          <a:lvl7pPr marL="1714500" indent="-285750" algn="ctr">
            <a:defRPr sz="3900"/>
          </a:lvl7pPr>
          <a:lvl8pPr marL="2000250" indent="-285750" algn="ctr">
            <a:defRPr sz="3900"/>
          </a:lvl8pPr>
          <a:lvl9pPr marL="2286000" indent="-285750" algn="ctr">
            <a:defRPr sz="3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latin typeface="幼圆" panose="02010509060101010101" charset="-122"/>
              <a:ea typeface="幼圆" panose="02010509060101010101" charset="-122"/>
            </a:rPr>
            <a:t>活动</a:t>
          </a:r>
          <a:endParaRPr lang="en-US" altLang="zh-CN" b="1" dirty="0" smtClean="0">
            <a:latin typeface="幼圆" panose="02010509060101010101" charset="-122"/>
            <a:ea typeface="幼圆" panose="02010509060101010101" charset="-122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latin typeface="幼圆" panose="02010509060101010101" charset="-122"/>
              <a:ea typeface="幼圆" panose="02010509060101010101" charset="-122"/>
            </a:rPr>
            <a:t>保障</a:t>
          </a:r>
          <a:endParaRPr lang="zh-CN" altLang="en-US" b="1" dirty="0">
            <a:latin typeface="幼圆" panose="02010509060101010101" charset="-122"/>
            <a:ea typeface="幼圆" panose="02010509060101010101" charset="-122"/>
          </a:endParaRPr>
        </a:p>
      </dsp:txBody>
      <dsp:txXfrm>
        <a:off x="19144540" y="930824"/>
        <a:ext cx="2746863" cy="27468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#1">
  <dgm:title val=""/>
  <dgm:desc val=""/>
  <dgm:catLst>
    <dgm:cat type="3D" pri="11100"/>
  </dgm:catLst>
  <dgm:scene3d>
    <a:camera prst="orthographicFront"/>
    <a:lightRig rig="threePt" dir="t"/>
  </dgm:scene3d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103" name="Shape 10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4" Type="http://schemas.microsoft.com/office/2007/relationships/hdphoto" Target="../media/image8.wdp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0E2307-1E40-4E12-8716-25BFDA8E7013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184269" y="5775060"/>
            <a:ext cx="18077627" cy="2077492"/>
            <a:chOff x="1172584" y="1381459"/>
            <a:chExt cx="6779110" cy="1038746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689612" cy="1038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9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anose="05000000000000000000" pitchFamily="2" charset="2"/>
                </a:rPr>
                <a:t></a:t>
              </a:r>
              <a:endParaRPr lang="en-US" sz="129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anose="05000000000000000000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5576" y="2775474"/>
            <a:ext cx="18072848" cy="3463964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535724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1088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6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2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0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8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126891" y="2784434"/>
            <a:ext cx="18077627" cy="2077492"/>
            <a:chOff x="1172584" y="1381459"/>
            <a:chExt cx="6779110" cy="1038746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689612" cy="1038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9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anose="05000000000000000000" pitchFamily="2" charset="2"/>
                </a:rPr>
                <a:t></a:t>
              </a:r>
              <a:endParaRPr lang="en-US" sz="129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anose="05000000000000000000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timg"/>
          <p:cNvPicPr>
            <a:picLocks noChangeAspect="1"/>
          </p:cNvPicPr>
          <p:nvPr userDrawn="1"/>
        </p:nvPicPr>
        <p:blipFill>
          <a:blip r:embed="rId2"/>
          <a:srcRect t="5200" b="4526"/>
          <a:stretch>
            <a:fillRect/>
          </a:stretch>
        </p:blipFill>
        <p:spPr>
          <a:xfrm>
            <a:off x="0" y="-72389"/>
            <a:ext cx="24424640" cy="137807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8670" y="332741"/>
            <a:ext cx="16309340" cy="1606550"/>
          </a:xfrm>
        </p:spPr>
        <p:txBody>
          <a:bodyPr/>
          <a:lstStyle>
            <a:lvl1pPr>
              <a:lnSpc>
                <a:spcPct val="100000"/>
              </a:lnSpc>
              <a:defRPr sz="6400"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微信图片_2018071016395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031711" y="3810"/>
            <a:ext cx="4187190" cy="202946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timg"/>
          <p:cNvPicPr>
            <a:picLocks noChangeAspect="1"/>
          </p:cNvPicPr>
          <p:nvPr userDrawn="1"/>
        </p:nvPicPr>
        <p:blipFill>
          <a:blip r:embed="rId2"/>
          <a:srcRect t="5200" b="4526"/>
          <a:stretch>
            <a:fillRect/>
          </a:stretch>
        </p:blipFill>
        <p:spPr>
          <a:xfrm>
            <a:off x="0" y="-72389"/>
            <a:ext cx="24424640" cy="137807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8670" y="332741"/>
            <a:ext cx="16309340" cy="1606550"/>
          </a:xfrm>
        </p:spPr>
        <p:txBody>
          <a:bodyPr/>
          <a:lstStyle>
            <a:lvl1pPr>
              <a:lnSpc>
                <a:spcPct val="100000"/>
              </a:lnSpc>
              <a:defRPr sz="6400"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微信图片_2018071016395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031711" y="3810"/>
            <a:ext cx="4187190" cy="202946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044162" y="1118797"/>
            <a:ext cx="4475181" cy="1113353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35969" y="1699709"/>
            <a:ext cx="14687779" cy="1004764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12250851" y="5646230"/>
            <a:ext cx="10960308" cy="2077493"/>
            <a:chOff x="1815339" y="1453594"/>
            <a:chExt cx="5480154" cy="779060"/>
          </a:xfrm>
        </p:grpSpPr>
        <p:sp>
          <p:nvSpPr>
            <p:cNvPr id="12" name="TextBox 11"/>
            <p:cNvSpPr txBox="1"/>
            <p:nvPr/>
          </p:nvSpPr>
          <p:spPr>
            <a:xfrm>
              <a:off x="4125913" y="1453594"/>
              <a:ext cx="919483" cy="77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9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anose="05000000000000000000" pitchFamily="2" charset="2"/>
                </a:rPr>
                <a:t></a:t>
              </a:r>
              <a:endParaRPr lang="en-US" sz="129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anose="05000000000000000000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Blank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Slide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Blank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/>
          <p:cNvSpPr/>
          <p:nvPr userDrawn="1"/>
        </p:nvSpPr>
        <p:spPr>
          <a:xfrm>
            <a:off x="889000" y="890454"/>
            <a:ext cx="22606000" cy="11935092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7382189" y="4533900"/>
            <a:ext cx="9619621" cy="3231654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4" name="Line"/>
          <p:cNvSpPr>
            <a:spLocks noGrp="1"/>
          </p:cNvSpPr>
          <p:nvPr>
            <p:ph type="body" sz="quarter" idx="157"/>
          </p:nvPr>
        </p:nvSpPr>
        <p:spPr>
          <a:xfrm>
            <a:off x="11747592" y="3963193"/>
            <a:ext cx="906523" cy="61913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ctr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Click to edit text"/>
          <p:cNvSpPr txBox="1">
            <a:spLocks noGrp="1"/>
          </p:cNvSpPr>
          <p:nvPr>
            <p:ph type="body" sz="quarter" idx="159" hasCustomPrompt="1"/>
          </p:nvPr>
        </p:nvSpPr>
        <p:spPr>
          <a:xfrm>
            <a:off x="6286538" y="8911928"/>
            <a:ext cx="11810926" cy="90483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5" hasCustomPrompt="1"/>
          </p:nvPr>
        </p:nvSpPr>
        <p:spPr>
          <a:xfrm>
            <a:off x="-1" y="0"/>
            <a:ext cx="24384000" cy="6193235"/>
          </a:xfrm>
          <a:custGeom>
            <a:avLst/>
            <a:gdLst>
              <a:gd name="connsiteX0" fmla="*/ 0 w 24384000"/>
              <a:gd name="connsiteY0" fmla="*/ 0 h 6193235"/>
              <a:gd name="connsiteX1" fmla="*/ 24384000 w 24384000"/>
              <a:gd name="connsiteY1" fmla="*/ 0 h 6193235"/>
              <a:gd name="connsiteX2" fmla="*/ 24384000 w 24384000"/>
              <a:gd name="connsiteY2" fmla="*/ 6193235 h 6193235"/>
              <a:gd name="connsiteX3" fmla="*/ 0 w 24384000"/>
              <a:gd name="connsiteY3" fmla="*/ 6193235 h 6193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0" h="6193235">
                <a:moveTo>
                  <a:pt x="0" y="0"/>
                </a:moveTo>
                <a:lnTo>
                  <a:pt x="24384000" y="0"/>
                </a:lnTo>
                <a:lnTo>
                  <a:pt x="24384000" y="6193235"/>
                </a:lnTo>
                <a:lnTo>
                  <a:pt x="0" y="619323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5" hasCustomPrompt="1"/>
          </p:nvPr>
        </p:nvSpPr>
        <p:spPr>
          <a:xfrm>
            <a:off x="-1" y="0"/>
            <a:ext cx="24384000" cy="6193235"/>
          </a:xfrm>
          <a:custGeom>
            <a:avLst/>
            <a:gdLst>
              <a:gd name="connsiteX0" fmla="*/ 0 w 24384000"/>
              <a:gd name="connsiteY0" fmla="*/ 0 h 6193235"/>
              <a:gd name="connsiteX1" fmla="*/ 24384000 w 24384000"/>
              <a:gd name="connsiteY1" fmla="*/ 0 h 6193235"/>
              <a:gd name="connsiteX2" fmla="*/ 24384000 w 24384000"/>
              <a:gd name="connsiteY2" fmla="*/ 6193235 h 6193235"/>
              <a:gd name="connsiteX3" fmla="*/ 0 w 24384000"/>
              <a:gd name="connsiteY3" fmla="*/ 6193235 h 6193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0" h="6193235">
                <a:moveTo>
                  <a:pt x="0" y="0"/>
                </a:moveTo>
                <a:lnTo>
                  <a:pt x="24384000" y="0"/>
                </a:lnTo>
                <a:lnTo>
                  <a:pt x="24384000" y="6193235"/>
                </a:lnTo>
                <a:lnTo>
                  <a:pt x="0" y="619323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11" name="Line"/>
          <p:cNvSpPr>
            <a:spLocks noGrp="1"/>
          </p:cNvSpPr>
          <p:nvPr>
            <p:ph type="body" sz="quarter" idx="157"/>
          </p:nvPr>
        </p:nvSpPr>
        <p:spPr>
          <a:xfrm>
            <a:off x="11747592" y="7260432"/>
            <a:ext cx="847531" cy="63612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ctr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7196243" y="7827601"/>
            <a:ext cx="9991516" cy="216634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3" name="Click to edit text"/>
          <p:cNvSpPr txBox="1">
            <a:spLocks noGrp="1"/>
          </p:cNvSpPr>
          <p:nvPr>
            <p:ph type="body" sz="quarter" idx="159" hasCustomPrompt="1"/>
          </p:nvPr>
        </p:nvSpPr>
        <p:spPr>
          <a:xfrm>
            <a:off x="5503583" y="11137707"/>
            <a:ext cx="13376834" cy="90483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icture Placeholder 61"/>
          <p:cNvSpPr>
            <a:spLocks noGrp="1"/>
          </p:cNvSpPr>
          <p:nvPr>
            <p:ph type="pic" sz="quarter" idx="135" hasCustomPrompt="1"/>
          </p:nvPr>
        </p:nvSpPr>
        <p:spPr>
          <a:xfrm>
            <a:off x="1781373" y="10033396"/>
            <a:ext cx="1905001" cy="1905001"/>
          </a:xfrm>
          <a:custGeom>
            <a:avLst/>
            <a:gdLst>
              <a:gd name="connsiteX0" fmla="*/ 952501 w 1905001"/>
              <a:gd name="connsiteY0" fmla="*/ 0 h 1905001"/>
              <a:gd name="connsiteX1" fmla="*/ 1625954 w 1905001"/>
              <a:gd name="connsiteY1" fmla="*/ 278959 h 1905001"/>
              <a:gd name="connsiteX2" fmla="*/ 1905001 w 1905001"/>
              <a:gd name="connsiteY2" fmla="*/ 952500 h 1905001"/>
              <a:gd name="connsiteX3" fmla="*/ 1625954 w 1905001"/>
              <a:gd name="connsiteY3" fmla="*/ 1625954 h 1905001"/>
              <a:gd name="connsiteX4" fmla="*/ 952501 w 1905001"/>
              <a:gd name="connsiteY4" fmla="*/ 1905001 h 1905001"/>
              <a:gd name="connsiteX5" fmla="*/ 278959 w 1905001"/>
              <a:gd name="connsiteY5" fmla="*/ 1625954 h 1905001"/>
              <a:gd name="connsiteX6" fmla="*/ 0 w 1905001"/>
              <a:gd name="connsiteY6" fmla="*/ 952500 h 1905001"/>
              <a:gd name="connsiteX7" fmla="*/ 278959 w 1905001"/>
              <a:gd name="connsiteY7" fmla="*/ 278959 h 1905001"/>
              <a:gd name="connsiteX8" fmla="*/ 952501 w 1905001"/>
              <a:gd name="connsiteY8" fmla="*/ 0 h 190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5001" h="1905001">
                <a:moveTo>
                  <a:pt x="952501" y="0"/>
                </a:moveTo>
                <a:cubicBezTo>
                  <a:pt x="1196270" y="0"/>
                  <a:pt x="1440040" y="93045"/>
                  <a:pt x="1625954" y="278959"/>
                </a:cubicBezTo>
                <a:cubicBezTo>
                  <a:pt x="1811956" y="464961"/>
                  <a:pt x="1905001" y="708731"/>
                  <a:pt x="1905001" y="952500"/>
                </a:cubicBezTo>
                <a:cubicBezTo>
                  <a:pt x="1905001" y="1196270"/>
                  <a:pt x="1811956" y="1440040"/>
                  <a:pt x="1625954" y="1625954"/>
                </a:cubicBezTo>
                <a:cubicBezTo>
                  <a:pt x="1440040" y="1811956"/>
                  <a:pt x="1196270" y="1905001"/>
                  <a:pt x="952501" y="1905001"/>
                </a:cubicBezTo>
                <a:cubicBezTo>
                  <a:pt x="708731" y="1905001"/>
                  <a:pt x="464961" y="1811956"/>
                  <a:pt x="278959" y="1625954"/>
                </a:cubicBezTo>
                <a:cubicBezTo>
                  <a:pt x="93045" y="1440040"/>
                  <a:pt x="0" y="1196270"/>
                  <a:pt x="0" y="952500"/>
                </a:cubicBezTo>
                <a:cubicBezTo>
                  <a:pt x="0" y="708731"/>
                  <a:pt x="93045" y="464961"/>
                  <a:pt x="278959" y="278959"/>
                </a:cubicBezTo>
                <a:cubicBezTo>
                  <a:pt x="464961" y="93045"/>
                  <a:pt x="708731" y="0"/>
                  <a:pt x="95250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99E03-F291-4A24-B4D9-3A7F97FD5D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1F0D6-CB59-4017-9291-F45B0C1D3DB8}" type="slidenum">
              <a:rPr lang="zh-CN" altLang="en-US" smtClean="0"/>
            </a:fld>
            <a:endParaRPr lang="zh-CN" alt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126891" y="2784434"/>
            <a:ext cx="18077627" cy="2077492"/>
            <a:chOff x="1172584" y="1381459"/>
            <a:chExt cx="6779110" cy="1038746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689612" cy="1038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9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anose="05000000000000000000" pitchFamily="2" charset="2"/>
                </a:rPr>
                <a:t></a:t>
              </a:r>
              <a:endParaRPr lang="en-US" sz="129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anose="05000000000000000000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ine"/>
          <p:cNvSpPr>
            <a:spLocks noGrp="1"/>
          </p:cNvSpPr>
          <p:nvPr>
            <p:ph type="body" sz="quarter" idx="157"/>
          </p:nvPr>
        </p:nvSpPr>
        <p:spPr>
          <a:xfrm>
            <a:off x="1779891" y="1786136"/>
            <a:ext cx="906523" cy="61913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2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1779891" y="2349130"/>
            <a:ext cx="9138885" cy="323936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24" name="Click to edit text"/>
          <p:cNvSpPr txBox="1">
            <a:spLocks noGrp="1"/>
          </p:cNvSpPr>
          <p:nvPr>
            <p:ph type="body" sz="quarter" idx="173" hasCustomPrompt="1"/>
          </p:nvPr>
        </p:nvSpPr>
        <p:spPr>
          <a:xfrm>
            <a:off x="1779891" y="6731812"/>
            <a:ext cx="9138885" cy="1415723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27" name="Title text"/>
          <p:cNvSpPr txBox="1">
            <a:spLocks noGrp="1"/>
          </p:cNvSpPr>
          <p:nvPr>
            <p:ph type="body" sz="quarter" idx="172" hasCustomPrompt="1"/>
          </p:nvPr>
        </p:nvSpPr>
        <p:spPr>
          <a:xfrm>
            <a:off x="4383243" y="10635604"/>
            <a:ext cx="4014415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28" name="Click to edit text"/>
          <p:cNvSpPr txBox="1">
            <a:spLocks noGrp="1"/>
          </p:cNvSpPr>
          <p:nvPr>
            <p:ph type="body" sz="quarter" idx="174" hasCustomPrompt="1"/>
          </p:nvPr>
        </p:nvSpPr>
        <p:spPr>
          <a:xfrm>
            <a:off x="4372517" y="11138237"/>
            <a:ext cx="4025141" cy="463213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33" name="Title text"/>
          <p:cNvSpPr txBox="1">
            <a:spLocks noGrp="1"/>
          </p:cNvSpPr>
          <p:nvPr>
            <p:ph type="body" sz="quarter" idx="160" hasCustomPrompt="1"/>
          </p:nvPr>
        </p:nvSpPr>
        <p:spPr>
          <a:xfrm>
            <a:off x="16773624" y="1929297"/>
            <a:ext cx="5783630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5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34" name="Click to edit text"/>
          <p:cNvSpPr txBox="1">
            <a:spLocks noGrp="1"/>
          </p:cNvSpPr>
          <p:nvPr>
            <p:ph type="body" sz="quarter" idx="161" hasCustomPrompt="1"/>
          </p:nvPr>
        </p:nvSpPr>
        <p:spPr>
          <a:xfrm>
            <a:off x="16773622" y="2482730"/>
            <a:ext cx="5783633" cy="86768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35" name="number"/>
          <p:cNvSpPr txBox="1">
            <a:spLocks noGrp="1"/>
          </p:cNvSpPr>
          <p:nvPr>
            <p:ph type="body" sz="quarter" idx="162" hasCustomPrompt="1"/>
          </p:nvPr>
        </p:nvSpPr>
        <p:spPr>
          <a:xfrm>
            <a:off x="13106617" y="1914057"/>
            <a:ext cx="1406626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500" b="0" i="0" u="none" strike="noStrike" cap="none" spc="0" normalizeH="0" baseline="0" dirty="0">
                <a:ln>
                  <a:noFill/>
                </a:ln>
                <a:solidFill>
                  <a:srgbClr val="72C6C2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0:00 am</a:t>
            </a:r>
            <a:endParaRPr lang="en-US" dirty="0"/>
          </a:p>
        </p:txBody>
      </p:sp>
      <p:sp>
        <p:nvSpPr>
          <p:cNvPr id="36" name="number"/>
          <p:cNvSpPr txBox="1">
            <a:spLocks noGrp="1"/>
          </p:cNvSpPr>
          <p:nvPr>
            <p:ph type="body" sz="quarter" idx="163" hasCustomPrompt="1"/>
          </p:nvPr>
        </p:nvSpPr>
        <p:spPr>
          <a:xfrm>
            <a:off x="14884458" y="1914057"/>
            <a:ext cx="1406626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5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0:00 am</a:t>
            </a:r>
            <a:endParaRPr lang="en-US" dirty="0"/>
          </a:p>
        </p:txBody>
      </p:sp>
      <p:sp>
        <p:nvSpPr>
          <p:cNvPr id="41" name="Title text"/>
          <p:cNvSpPr txBox="1">
            <a:spLocks noGrp="1"/>
          </p:cNvSpPr>
          <p:nvPr>
            <p:ph type="body" sz="quarter" idx="175" hasCustomPrompt="1"/>
          </p:nvPr>
        </p:nvSpPr>
        <p:spPr>
          <a:xfrm>
            <a:off x="16773624" y="4786797"/>
            <a:ext cx="5783630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5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42" name="Click to edit text"/>
          <p:cNvSpPr txBox="1">
            <a:spLocks noGrp="1"/>
          </p:cNvSpPr>
          <p:nvPr>
            <p:ph type="body" sz="quarter" idx="176" hasCustomPrompt="1"/>
          </p:nvPr>
        </p:nvSpPr>
        <p:spPr>
          <a:xfrm>
            <a:off x="16773622" y="5340230"/>
            <a:ext cx="5783633" cy="86768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43" name="number"/>
          <p:cNvSpPr txBox="1">
            <a:spLocks noGrp="1"/>
          </p:cNvSpPr>
          <p:nvPr>
            <p:ph type="body" sz="quarter" idx="177" hasCustomPrompt="1"/>
          </p:nvPr>
        </p:nvSpPr>
        <p:spPr>
          <a:xfrm>
            <a:off x="13106617" y="4771557"/>
            <a:ext cx="1406626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500" b="0" i="0" u="none" strike="noStrike" cap="none" spc="0" normalizeH="0" baseline="0" dirty="0">
                <a:ln>
                  <a:noFill/>
                </a:ln>
                <a:solidFill>
                  <a:srgbClr val="72C6C2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0:00 am</a:t>
            </a:r>
            <a:endParaRPr lang="en-US" dirty="0"/>
          </a:p>
        </p:txBody>
      </p:sp>
      <p:sp>
        <p:nvSpPr>
          <p:cNvPr id="44" name="number"/>
          <p:cNvSpPr txBox="1">
            <a:spLocks noGrp="1"/>
          </p:cNvSpPr>
          <p:nvPr>
            <p:ph type="body" sz="quarter" idx="178" hasCustomPrompt="1"/>
          </p:nvPr>
        </p:nvSpPr>
        <p:spPr>
          <a:xfrm>
            <a:off x="14884458" y="4771557"/>
            <a:ext cx="1406626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5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0:00 am</a:t>
            </a:r>
            <a:endParaRPr lang="en-US" dirty="0"/>
          </a:p>
        </p:txBody>
      </p:sp>
      <p:sp>
        <p:nvSpPr>
          <p:cNvPr id="49" name="Title text"/>
          <p:cNvSpPr txBox="1">
            <a:spLocks noGrp="1"/>
          </p:cNvSpPr>
          <p:nvPr>
            <p:ph type="body" sz="quarter" idx="179" hasCustomPrompt="1"/>
          </p:nvPr>
        </p:nvSpPr>
        <p:spPr>
          <a:xfrm>
            <a:off x="16773624" y="7651917"/>
            <a:ext cx="5783630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5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50" name="Click to edit text"/>
          <p:cNvSpPr txBox="1">
            <a:spLocks noGrp="1"/>
          </p:cNvSpPr>
          <p:nvPr>
            <p:ph type="body" sz="quarter" idx="180" hasCustomPrompt="1"/>
          </p:nvPr>
        </p:nvSpPr>
        <p:spPr>
          <a:xfrm>
            <a:off x="16773622" y="8205350"/>
            <a:ext cx="5783633" cy="86768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51" name="number"/>
          <p:cNvSpPr txBox="1">
            <a:spLocks noGrp="1"/>
          </p:cNvSpPr>
          <p:nvPr>
            <p:ph type="body" sz="quarter" idx="181" hasCustomPrompt="1"/>
          </p:nvPr>
        </p:nvSpPr>
        <p:spPr>
          <a:xfrm>
            <a:off x="13106617" y="7636677"/>
            <a:ext cx="1406626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500" b="0" i="0" u="none" strike="noStrike" cap="none" spc="0" normalizeH="0" baseline="0" dirty="0">
                <a:ln>
                  <a:noFill/>
                </a:ln>
                <a:solidFill>
                  <a:srgbClr val="72C6C2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0:00 am</a:t>
            </a:r>
            <a:endParaRPr lang="en-US" dirty="0"/>
          </a:p>
        </p:txBody>
      </p:sp>
      <p:sp>
        <p:nvSpPr>
          <p:cNvPr id="52" name="number"/>
          <p:cNvSpPr txBox="1">
            <a:spLocks noGrp="1"/>
          </p:cNvSpPr>
          <p:nvPr>
            <p:ph type="body" sz="quarter" idx="182" hasCustomPrompt="1"/>
          </p:nvPr>
        </p:nvSpPr>
        <p:spPr>
          <a:xfrm>
            <a:off x="14884458" y="7636677"/>
            <a:ext cx="1406626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5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0:00 am</a:t>
            </a:r>
            <a:endParaRPr lang="en-US" dirty="0"/>
          </a:p>
        </p:txBody>
      </p:sp>
      <p:sp>
        <p:nvSpPr>
          <p:cNvPr id="57" name="Title text"/>
          <p:cNvSpPr txBox="1">
            <a:spLocks noGrp="1"/>
          </p:cNvSpPr>
          <p:nvPr>
            <p:ph type="body" sz="quarter" idx="183" hasCustomPrompt="1"/>
          </p:nvPr>
        </p:nvSpPr>
        <p:spPr>
          <a:xfrm>
            <a:off x="16773624" y="10515767"/>
            <a:ext cx="5783630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5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58" name="Click to edit text"/>
          <p:cNvSpPr txBox="1">
            <a:spLocks noGrp="1"/>
          </p:cNvSpPr>
          <p:nvPr>
            <p:ph type="body" sz="quarter" idx="184" hasCustomPrompt="1"/>
          </p:nvPr>
        </p:nvSpPr>
        <p:spPr>
          <a:xfrm>
            <a:off x="16773622" y="11069200"/>
            <a:ext cx="5783633" cy="86768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59" name="number"/>
          <p:cNvSpPr txBox="1">
            <a:spLocks noGrp="1"/>
          </p:cNvSpPr>
          <p:nvPr>
            <p:ph type="body" sz="quarter" idx="185" hasCustomPrompt="1"/>
          </p:nvPr>
        </p:nvSpPr>
        <p:spPr>
          <a:xfrm>
            <a:off x="13106617" y="10500527"/>
            <a:ext cx="1406626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500" b="0" i="0" u="none" strike="noStrike" cap="none" spc="0" normalizeH="0" baseline="0" dirty="0">
                <a:ln>
                  <a:noFill/>
                </a:ln>
                <a:solidFill>
                  <a:srgbClr val="72C6C2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0:00 am</a:t>
            </a:r>
            <a:endParaRPr lang="en-US" dirty="0"/>
          </a:p>
        </p:txBody>
      </p:sp>
      <p:sp>
        <p:nvSpPr>
          <p:cNvPr id="60" name="number"/>
          <p:cNvSpPr txBox="1">
            <a:spLocks noGrp="1"/>
          </p:cNvSpPr>
          <p:nvPr>
            <p:ph type="body" sz="quarter" idx="186" hasCustomPrompt="1"/>
          </p:nvPr>
        </p:nvSpPr>
        <p:spPr>
          <a:xfrm>
            <a:off x="14884458" y="10500527"/>
            <a:ext cx="1406626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5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0:00 am</a:t>
            </a:r>
            <a:endParaRPr lang="en-US" dirty="0"/>
          </a:p>
        </p:txBody>
      </p:sp>
      <p:sp>
        <p:nvSpPr>
          <p:cNvPr id="62" name="Picture Placeholder 61"/>
          <p:cNvSpPr>
            <a:spLocks noGrp="1"/>
          </p:cNvSpPr>
          <p:nvPr>
            <p:ph type="pic" sz="quarter" idx="135" hasCustomPrompt="1"/>
          </p:nvPr>
        </p:nvSpPr>
        <p:spPr>
          <a:xfrm>
            <a:off x="1781373" y="10033396"/>
            <a:ext cx="1905001" cy="1905001"/>
          </a:xfrm>
          <a:custGeom>
            <a:avLst/>
            <a:gdLst>
              <a:gd name="connsiteX0" fmla="*/ 952501 w 1905001"/>
              <a:gd name="connsiteY0" fmla="*/ 0 h 1905001"/>
              <a:gd name="connsiteX1" fmla="*/ 1625954 w 1905001"/>
              <a:gd name="connsiteY1" fmla="*/ 278959 h 1905001"/>
              <a:gd name="connsiteX2" fmla="*/ 1905001 w 1905001"/>
              <a:gd name="connsiteY2" fmla="*/ 952500 h 1905001"/>
              <a:gd name="connsiteX3" fmla="*/ 1625954 w 1905001"/>
              <a:gd name="connsiteY3" fmla="*/ 1625954 h 1905001"/>
              <a:gd name="connsiteX4" fmla="*/ 952501 w 1905001"/>
              <a:gd name="connsiteY4" fmla="*/ 1905001 h 1905001"/>
              <a:gd name="connsiteX5" fmla="*/ 278959 w 1905001"/>
              <a:gd name="connsiteY5" fmla="*/ 1625954 h 1905001"/>
              <a:gd name="connsiteX6" fmla="*/ 0 w 1905001"/>
              <a:gd name="connsiteY6" fmla="*/ 952500 h 1905001"/>
              <a:gd name="connsiteX7" fmla="*/ 278959 w 1905001"/>
              <a:gd name="connsiteY7" fmla="*/ 278959 h 1905001"/>
              <a:gd name="connsiteX8" fmla="*/ 952501 w 1905001"/>
              <a:gd name="connsiteY8" fmla="*/ 0 h 190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5001" h="1905001">
                <a:moveTo>
                  <a:pt x="952501" y="0"/>
                </a:moveTo>
                <a:cubicBezTo>
                  <a:pt x="1196270" y="0"/>
                  <a:pt x="1440040" y="93045"/>
                  <a:pt x="1625954" y="278959"/>
                </a:cubicBezTo>
                <a:cubicBezTo>
                  <a:pt x="1811956" y="464961"/>
                  <a:pt x="1905001" y="708731"/>
                  <a:pt x="1905001" y="952500"/>
                </a:cubicBezTo>
                <a:cubicBezTo>
                  <a:pt x="1905001" y="1196270"/>
                  <a:pt x="1811956" y="1440040"/>
                  <a:pt x="1625954" y="1625954"/>
                </a:cubicBezTo>
                <a:cubicBezTo>
                  <a:pt x="1440040" y="1811956"/>
                  <a:pt x="1196270" y="1905001"/>
                  <a:pt x="952501" y="1905001"/>
                </a:cubicBezTo>
                <a:cubicBezTo>
                  <a:pt x="708731" y="1905001"/>
                  <a:pt x="464961" y="1811956"/>
                  <a:pt x="278959" y="1625954"/>
                </a:cubicBezTo>
                <a:cubicBezTo>
                  <a:pt x="93045" y="1440040"/>
                  <a:pt x="0" y="1196270"/>
                  <a:pt x="0" y="952500"/>
                </a:cubicBezTo>
                <a:cubicBezTo>
                  <a:pt x="0" y="708731"/>
                  <a:pt x="93045" y="464961"/>
                  <a:pt x="278959" y="278959"/>
                </a:cubicBezTo>
                <a:cubicBezTo>
                  <a:pt x="464961" y="93045"/>
                  <a:pt x="708731" y="0"/>
                  <a:pt x="95250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5" hasCustomPrompt="1"/>
          </p:nvPr>
        </p:nvSpPr>
        <p:spPr>
          <a:xfrm>
            <a:off x="12191999" y="1785342"/>
            <a:ext cx="12192000" cy="10160001"/>
          </a:xfrm>
          <a:custGeom>
            <a:avLst/>
            <a:gdLst>
              <a:gd name="connsiteX0" fmla="*/ 0 w 12192000"/>
              <a:gd name="connsiteY0" fmla="*/ 0 h 10160001"/>
              <a:gd name="connsiteX1" fmla="*/ 12192000 w 12192000"/>
              <a:gd name="connsiteY1" fmla="*/ 0 h 10160001"/>
              <a:gd name="connsiteX2" fmla="*/ 12192000 w 12192000"/>
              <a:gd name="connsiteY2" fmla="*/ 10160001 h 10160001"/>
              <a:gd name="connsiteX3" fmla="*/ 0 w 12192000"/>
              <a:gd name="connsiteY3" fmla="*/ 10160001 h 1016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0160001">
                <a:moveTo>
                  <a:pt x="0" y="0"/>
                </a:moveTo>
                <a:lnTo>
                  <a:pt x="12192000" y="0"/>
                </a:lnTo>
                <a:lnTo>
                  <a:pt x="12192000" y="10160001"/>
                </a:lnTo>
                <a:lnTo>
                  <a:pt x="0" y="101600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7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"/>
          <p:cNvSpPr>
            <a:spLocks noGrp="1"/>
          </p:cNvSpPr>
          <p:nvPr>
            <p:ph type="body" sz="quarter" idx="157"/>
          </p:nvPr>
        </p:nvSpPr>
        <p:spPr>
          <a:xfrm>
            <a:off x="1779891" y="3432175"/>
            <a:ext cx="906523" cy="61913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1779891" y="3995169"/>
            <a:ext cx="9138885" cy="323936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1" name="Click to edit text"/>
          <p:cNvSpPr txBox="1">
            <a:spLocks noGrp="1"/>
          </p:cNvSpPr>
          <p:nvPr>
            <p:ph type="body" sz="quarter" idx="173" hasCustomPrompt="1"/>
          </p:nvPr>
        </p:nvSpPr>
        <p:spPr>
          <a:xfrm>
            <a:off x="1779891" y="8377851"/>
            <a:ext cx="9138885" cy="1912324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5" hasCustomPrompt="1"/>
          </p:nvPr>
        </p:nvSpPr>
        <p:spPr>
          <a:xfrm>
            <a:off x="12191999" y="1785342"/>
            <a:ext cx="12192000" cy="10160001"/>
          </a:xfrm>
          <a:custGeom>
            <a:avLst/>
            <a:gdLst>
              <a:gd name="connsiteX0" fmla="*/ 0 w 12192000"/>
              <a:gd name="connsiteY0" fmla="*/ 0 h 10160001"/>
              <a:gd name="connsiteX1" fmla="*/ 12192000 w 12192000"/>
              <a:gd name="connsiteY1" fmla="*/ 0 h 10160001"/>
              <a:gd name="connsiteX2" fmla="*/ 12192000 w 12192000"/>
              <a:gd name="connsiteY2" fmla="*/ 10160001 h 10160001"/>
              <a:gd name="connsiteX3" fmla="*/ 0 w 12192000"/>
              <a:gd name="connsiteY3" fmla="*/ 10160001 h 1016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0160001">
                <a:moveTo>
                  <a:pt x="0" y="0"/>
                </a:moveTo>
                <a:lnTo>
                  <a:pt x="12192000" y="0"/>
                </a:lnTo>
                <a:lnTo>
                  <a:pt x="12192000" y="10160001"/>
                </a:lnTo>
                <a:lnTo>
                  <a:pt x="0" y="101600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29" hasCustomPrompt="1"/>
          </p:nvPr>
        </p:nvSpPr>
        <p:spPr>
          <a:xfrm>
            <a:off x="12192000" y="6857999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5" hasCustomPrompt="1"/>
          </p:nvPr>
        </p:nvSpPr>
        <p:spPr>
          <a:xfrm>
            <a:off x="-1" y="6857999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6" hasCustomPrompt="1"/>
          </p:nvPr>
        </p:nvSpPr>
        <p:spPr>
          <a:xfrm>
            <a:off x="18287999" y="6857999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29" hasCustomPrompt="1"/>
          </p:nvPr>
        </p:nvSpPr>
        <p:spPr>
          <a:xfrm>
            <a:off x="12192000" y="6857999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5" hasCustomPrompt="1"/>
          </p:nvPr>
        </p:nvSpPr>
        <p:spPr>
          <a:xfrm>
            <a:off x="-1" y="6857999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6" hasCustomPrompt="1"/>
          </p:nvPr>
        </p:nvSpPr>
        <p:spPr>
          <a:xfrm>
            <a:off x="18287999" y="6857999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19" name="Click to edit text"/>
          <p:cNvSpPr txBox="1">
            <a:spLocks noGrp="1"/>
          </p:cNvSpPr>
          <p:nvPr>
            <p:ph type="body" sz="quarter" idx="173" hasCustomPrompt="1"/>
          </p:nvPr>
        </p:nvSpPr>
        <p:spPr>
          <a:xfrm>
            <a:off x="13465026" y="3563726"/>
            <a:ext cx="9936722" cy="201016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20" name="Title text"/>
          <p:cNvSpPr txBox="1">
            <a:spLocks noGrp="1"/>
          </p:cNvSpPr>
          <p:nvPr>
            <p:ph type="body" sz="quarter" idx="140" hasCustomPrompt="1"/>
          </p:nvPr>
        </p:nvSpPr>
        <p:spPr>
          <a:xfrm>
            <a:off x="13465026" y="2466519"/>
            <a:ext cx="2892574" cy="33855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21" name="Line"/>
          <p:cNvSpPr>
            <a:spLocks noGrp="1"/>
          </p:cNvSpPr>
          <p:nvPr>
            <p:ph type="body" sz="quarter" idx="157"/>
          </p:nvPr>
        </p:nvSpPr>
        <p:spPr>
          <a:xfrm>
            <a:off x="1779891" y="1786137"/>
            <a:ext cx="906523" cy="61913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2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1779892" y="2349131"/>
            <a:ext cx="7106934" cy="323936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5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35" hasCustomPrompt="1"/>
          </p:nvPr>
        </p:nvSpPr>
        <p:spPr>
          <a:xfrm>
            <a:off x="888999" y="890453"/>
            <a:ext cx="22606000" cy="11935092"/>
          </a:xfrm>
          <a:custGeom>
            <a:avLst/>
            <a:gdLst>
              <a:gd name="connsiteX0" fmla="*/ 0 w 22606000"/>
              <a:gd name="connsiteY0" fmla="*/ 0 h 11935092"/>
              <a:gd name="connsiteX1" fmla="*/ 22606000 w 22606000"/>
              <a:gd name="connsiteY1" fmla="*/ 0 h 11935092"/>
              <a:gd name="connsiteX2" fmla="*/ 22606000 w 22606000"/>
              <a:gd name="connsiteY2" fmla="*/ 11935092 h 11935092"/>
              <a:gd name="connsiteX3" fmla="*/ 0 w 22606000"/>
              <a:gd name="connsiteY3" fmla="*/ 11935092 h 11935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06000" h="11935092">
                <a:moveTo>
                  <a:pt x="0" y="0"/>
                </a:moveTo>
                <a:lnTo>
                  <a:pt x="22606000" y="0"/>
                </a:lnTo>
                <a:lnTo>
                  <a:pt x="22606000" y="11935092"/>
                </a:lnTo>
                <a:lnTo>
                  <a:pt x="0" y="1193509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38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35" hasCustomPrompt="1"/>
          </p:nvPr>
        </p:nvSpPr>
        <p:spPr>
          <a:xfrm>
            <a:off x="888999" y="890453"/>
            <a:ext cx="22606000" cy="11935092"/>
          </a:xfrm>
          <a:custGeom>
            <a:avLst/>
            <a:gdLst>
              <a:gd name="connsiteX0" fmla="*/ 0 w 22606000"/>
              <a:gd name="connsiteY0" fmla="*/ 0 h 11935092"/>
              <a:gd name="connsiteX1" fmla="*/ 22606000 w 22606000"/>
              <a:gd name="connsiteY1" fmla="*/ 0 h 11935092"/>
              <a:gd name="connsiteX2" fmla="*/ 22606000 w 22606000"/>
              <a:gd name="connsiteY2" fmla="*/ 11935092 h 11935092"/>
              <a:gd name="connsiteX3" fmla="*/ 0 w 22606000"/>
              <a:gd name="connsiteY3" fmla="*/ 11935092 h 11935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06000" h="11935092">
                <a:moveTo>
                  <a:pt x="0" y="0"/>
                </a:moveTo>
                <a:lnTo>
                  <a:pt x="22606000" y="0"/>
                </a:lnTo>
                <a:lnTo>
                  <a:pt x="22606000" y="11935092"/>
                </a:lnTo>
                <a:lnTo>
                  <a:pt x="0" y="1193509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10"/>
          </p:nvPr>
        </p:nvSpPr>
        <p:spPr>
          <a:xfrm>
            <a:off x="893033" y="890453"/>
            <a:ext cx="22606000" cy="11935092"/>
          </a:xfrm>
          <a:custGeom>
            <a:avLst/>
            <a:gdLst>
              <a:gd name="connsiteX0" fmla="*/ 0 w 22606000"/>
              <a:gd name="connsiteY0" fmla="*/ 0 h 11935092"/>
              <a:gd name="connsiteX1" fmla="*/ 22606000 w 22606000"/>
              <a:gd name="connsiteY1" fmla="*/ 0 h 11935092"/>
              <a:gd name="connsiteX2" fmla="*/ 22606000 w 22606000"/>
              <a:gd name="connsiteY2" fmla="*/ 11935092 h 11935092"/>
              <a:gd name="connsiteX3" fmla="*/ 0 w 22606000"/>
              <a:gd name="connsiteY3" fmla="*/ 11935092 h 11935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06000" h="11935092">
                <a:moveTo>
                  <a:pt x="0" y="0"/>
                </a:moveTo>
                <a:lnTo>
                  <a:pt x="22606000" y="0"/>
                </a:lnTo>
                <a:lnTo>
                  <a:pt x="22606000" y="11935092"/>
                </a:lnTo>
                <a:lnTo>
                  <a:pt x="0" y="11935092"/>
                </a:lnTo>
                <a:close/>
              </a:path>
            </a:pathLst>
          </a:custGeom>
          <a:solidFill>
            <a:srgbClr val="1C1F25">
              <a:alpha val="85000"/>
            </a:srgbClr>
          </a:solidFill>
        </p:spPr>
        <p:txBody>
          <a:bodyPr wrap="square" anchor="b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dirty="0"/>
          </a:p>
        </p:txBody>
      </p:sp>
      <p:sp>
        <p:nvSpPr>
          <p:cNvPr id="27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7893548" y="3475154"/>
            <a:ext cx="8596904" cy="216634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28" name="Line"/>
          <p:cNvSpPr>
            <a:spLocks noGrp="1"/>
          </p:cNvSpPr>
          <p:nvPr>
            <p:ph type="body" sz="quarter" idx="157"/>
          </p:nvPr>
        </p:nvSpPr>
        <p:spPr>
          <a:xfrm>
            <a:off x="11747592" y="2916352"/>
            <a:ext cx="906523" cy="61913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ctr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6" name="Title text"/>
          <p:cNvSpPr txBox="1">
            <a:spLocks noGrp="1"/>
          </p:cNvSpPr>
          <p:nvPr>
            <p:ph type="body" sz="quarter" idx="160" hasCustomPrompt="1"/>
          </p:nvPr>
        </p:nvSpPr>
        <p:spPr>
          <a:xfrm>
            <a:off x="2796733" y="8580762"/>
            <a:ext cx="3995237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37" name="Click to edit text"/>
          <p:cNvSpPr txBox="1">
            <a:spLocks noGrp="1"/>
          </p:cNvSpPr>
          <p:nvPr>
            <p:ph type="body" sz="quarter" idx="161" hasCustomPrompt="1"/>
          </p:nvPr>
        </p:nvSpPr>
        <p:spPr>
          <a:xfrm>
            <a:off x="1777339" y="9422876"/>
            <a:ext cx="6207523" cy="1356034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38" name="O"/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4305648" y="6861919"/>
            <a:ext cx="1150904" cy="1231106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8000">
                <a:solidFill>
                  <a:srgbClr val="72C6C2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45" name="Title text"/>
          <p:cNvSpPr txBox="1">
            <a:spLocks noGrp="1"/>
          </p:cNvSpPr>
          <p:nvPr>
            <p:ph type="body" sz="quarter" idx="162" hasCustomPrompt="1"/>
          </p:nvPr>
        </p:nvSpPr>
        <p:spPr>
          <a:xfrm>
            <a:off x="10104065" y="8580762"/>
            <a:ext cx="3995237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46" name="Click to edit text"/>
          <p:cNvSpPr txBox="1">
            <a:spLocks noGrp="1"/>
          </p:cNvSpPr>
          <p:nvPr>
            <p:ph type="body" sz="quarter" idx="163" hasCustomPrompt="1"/>
          </p:nvPr>
        </p:nvSpPr>
        <p:spPr>
          <a:xfrm>
            <a:off x="9084671" y="9422876"/>
            <a:ext cx="6207523" cy="1356034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47" name="O"/>
          <p:cNvSpPr txBox="1">
            <a:spLocks noGrp="1"/>
          </p:cNvSpPr>
          <p:nvPr>
            <p:ph type="body" sz="quarter" idx="164" hasCustomPrompt="1"/>
          </p:nvPr>
        </p:nvSpPr>
        <p:spPr>
          <a:xfrm>
            <a:off x="11612980" y="6861919"/>
            <a:ext cx="1150904" cy="1231106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8000">
                <a:solidFill>
                  <a:srgbClr val="72C6C2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51" name="Title text"/>
          <p:cNvSpPr txBox="1">
            <a:spLocks noGrp="1"/>
          </p:cNvSpPr>
          <p:nvPr>
            <p:ph type="body" sz="quarter" idx="165" hasCustomPrompt="1"/>
          </p:nvPr>
        </p:nvSpPr>
        <p:spPr>
          <a:xfrm>
            <a:off x="17418343" y="8580762"/>
            <a:ext cx="3995237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52" name="Click to edit text"/>
          <p:cNvSpPr txBox="1">
            <a:spLocks noGrp="1"/>
          </p:cNvSpPr>
          <p:nvPr>
            <p:ph type="body" sz="quarter" idx="166" hasCustomPrompt="1"/>
          </p:nvPr>
        </p:nvSpPr>
        <p:spPr>
          <a:xfrm>
            <a:off x="16398949" y="9422876"/>
            <a:ext cx="6207523" cy="1356034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53" name="O"/>
          <p:cNvSpPr txBox="1">
            <a:spLocks noGrp="1"/>
          </p:cNvSpPr>
          <p:nvPr>
            <p:ph type="body" sz="quarter" idx="167" hasCustomPrompt="1"/>
          </p:nvPr>
        </p:nvSpPr>
        <p:spPr>
          <a:xfrm>
            <a:off x="18927258" y="6861919"/>
            <a:ext cx="1150904" cy="1231106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8000">
                <a:solidFill>
                  <a:srgbClr val="72C6C2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6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35" hasCustomPrompt="1"/>
          </p:nvPr>
        </p:nvSpPr>
        <p:spPr>
          <a:xfrm>
            <a:off x="893033" y="890453"/>
            <a:ext cx="22606000" cy="11935092"/>
          </a:xfrm>
          <a:custGeom>
            <a:avLst/>
            <a:gdLst>
              <a:gd name="connsiteX0" fmla="*/ 0 w 22606000"/>
              <a:gd name="connsiteY0" fmla="*/ 0 h 11935092"/>
              <a:gd name="connsiteX1" fmla="*/ 22606000 w 22606000"/>
              <a:gd name="connsiteY1" fmla="*/ 0 h 11935092"/>
              <a:gd name="connsiteX2" fmla="*/ 22606000 w 22606000"/>
              <a:gd name="connsiteY2" fmla="*/ 11935092 h 11935092"/>
              <a:gd name="connsiteX3" fmla="*/ 0 w 22606000"/>
              <a:gd name="connsiteY3" fmla="*/ 11935092 h 11935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06000" h="11935092">
                <a:moveTo>
                  <a:pt x="0" y="0"/>
                </a:moveTo>
                <a:lnTo>
                  <a:pt x="22606000" y="0"/>
                </a:lnTo>
                <a:lnTo>
                  <a:pt x="22606000" y="11935092"/>
                </a:lnTo>
                <a:lnTo>
                  <a:pt x="0" y="1193509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39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35" hasCustomPrompt="1"/>
          </p:nvPr>
        </p:nvSpPr>
        <p:spPr>
          <a:xfrm>
            <a:off x="893033" y="890453"/>
            <a:ext cx="22606000" cy="11935092"/>
          </a:xfrm>
          <a:custGeom>
            <a:avLst/>
            <a:gdLst>
              <a:gd name="connsiteX0" fmla="*/ 0 w 22606000"/>
              <a:gd name="connsiteY0" fmla="*/ 0 h 11935092"/>
              <a:gd name="connsiteX1" fmla="*/ 22606000 w 22606000"/>
              <a:gd name="connsiteY1" fmla="*/ 0 h 11935092"/>
              <a:gd name="connsiteX2" fmla="*/ 22606000 w 22606000"/>
              <a:gd name="connsiteY2" fmla="*/ 11935092 h 11935092"/>
              <a:gd name="connsiteX3" fmla="*/ 0 w 22606000"/>
              <a:gd name="connsiteY3" fmla="*/ 11935092 h 11935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06000" h="11935092">
                <a:moveTo>
                  <a:pt x="0" y="0"/>
                </a:moveTo>
                <a:lnTo>
                  <a:pt x="22606000" y="0"/>
                </a:lnTo>
                <a:lnTo>
                  <a:pt x="22606000" y="11935092"/>
                </a:lnTo>
                <a:lnTo>
                  <a:pt x="0" y="1193509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10"/>
          </p:nvPr>
        </p:nvSpPr>
        <p:spPr>
          <a:xfrm>
            <a:off x="893034" y="890454"/>
            <a:ext cx="22606000" cy="11935092"/>
          </a:xfrm>
          <a:custGeom>
            <a:avLst/>
            <a:gdLst>
              <a:gd name="connsiteX0" fmla="*/ 0 w 22606000"/>
              <a:gd name="connsiteY0" fmla="*/ 0 h 11935092"/>
              <a:gd name="connsiteX1" fmla="*/ 22606000 w 22606000"/>
              <a:gd name="connsiteY1" fmla="*/ 0 h 11935092"/>
              <a:gd name="connsiteX2" fmla="*/ 22606000 w 22606000"/>
              <a:gd name="connsiteY2" fmla="*/ 11935092 h 11935092"/>
              <a:gd name="connsiteX3" fmla="*/ 0 w 22606000"/>
              <a:gd name="connsiteY3" fmla="*/ 11935092 h 11935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06000" h="11935092">
                <a:moveTo>
                  <a:pt x="0" y="0"/>
                </a:moveTo>
                <a:lnTo>
                  <a:pt x="22606000" y="0"/>
                </a:lnTo>
                <a:lnTo>
                  <a:pt x="22606000" y="11935092"/>
                </a:lnTo>
                <a:lnTo>
                  <a:pt x="0" y="11935092"/>
                </a:lnTo>
                <a:close/>
              </a:path>
            </a:pathLst>
          </a:custGeom>
          <a:solidFill>
            <a:srgbClr val="1C1F25">
              <a:alpha val="85000"/>
            </a:srgbClr>
          </a:solidFill>
        </p:spPr>
        <p:txBody>
          <a:bodyPr wrap="square" anchor="b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dirty="0"/>
          </a:p>
        </p:txBody>
      </p:sp>
      <p:sp>
        <p:nvSpPr>
          <p:cNvPr id="29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1781373" y="5565775"/>
            <a:ext cx="7551747" cy="3351408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30" name="Line"/>
          <p:cNvSpPr>
            <a:spLocks noGrp="1"/>
          </p:cNvSpPr>
          <p:nvPr>
            <p:ph type="body" sz="quarter" idx="157"/>
          </p:nvPr>
        </p:nvSpPr>
        <p:spPr>
          <a:xfrm>
            <a:off x="1781373" y="4995068"/>
            <a:ext cx="906523" cy="61913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6" name="O"/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14301578" y="3427700"/>
            <a:ext cx="725409" cy="665955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57" name="Title text"/>
          <p:cNvSpPr txBox="1">
            <a:spLocks noGrp="1"/>
          </p:cNvSpPr>
          <p:nvPr>
            <p:ph type="body" sz="quarter" idx="160" hasCustomPrompt="1"/>
          </p:nvPr>
        </p:nvSpPr>
        <p:spPr>
          <a:xfrm>
            <a:off x="12922309" y="4561478"/>
            <a:ext cx="3483946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58" name="Click to edit text"/>
          <p:cNvSpPr txBox="1">
            <a:spLocks noGrp="1"/>
          </p:cNvSpPr>
          <p:nvPr>
            <p:ph type="body" sz="quarter" idx="161" hasCustomPrompt="1"/>
          </p:nvPr>
        </p:nvSpPr>
        <p:spPr>
          <a:xfrm>
            <a:off x="12651712" y="5070216"/>
            <a:ext cx="4025140" cy="900013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59" name="O"/>
          <p:cNvSpPr txBox="1">
            <a:spLocks noGrp="1"/>
          </p:cNvSpPr>
          <p:nvPr>
            <p:ph type="body" sz="quarter" idx="162" hasCustomPrompt="1"/>
          </p:nvPr>
        </p:nvSpPr>
        <p:spPr>
          <a:xfrm>
            <a:off x="14301578" y="8247350"/>
            <a:ext cx="725409" cy="665955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60" name="Title text"/>
          <p:cNvSpPr txBox="1">
            <a:spLocks noGrp="1"/>
          </p:cNvSpPr>
          <p:nvPr>
            <p:ph type="body" sz="quarter" idx="163" hasCustomPrompt="1"/>
          </p:nvPr>
        </p:nvSpPr>
        <p:spPr>
          <a:xfrm>
            <a:off x="12922309" y="9381128"/>
            <a:ext cx="3483946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61" name="Click to edit text"/>
          <p:cNvSpPr txBox="1">
            <a:spLocks noGrp="1"/>
          </p:cNvSpPr>
          <p:nvPr>
            <p:ph type="body" sz="quarter" idx="164" hasCustomPrompt="1"/>
          </p:nvPr>
        </p:nvSpPr>
        <p:spPr>
          <a:xfrm>
            <a:off x="12651712" y="9889866"/>
            <a:ext cx="4025140" cy="900013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62" name="O"/>
          <p:cNvSpPr txBox="1">
            <a:spLocks noGrp="1"/>
          </p:cNvSpPr>
          <p:nvPr>
            <p:ph type="body" sz="quarter" idx="165" hasCustomPrompt="1"/>
          </p:nvPr>
        </p:nvSpPr>
        <p:spPr>
          <a:xfrm>
            <a:off x="20192330" y="3427700"/>
            <a:ext cx="725409" cy="665955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63" name="Title text"/>
          <p:cNvSpPr txBox="1">
            <a:spLocks noGrp="1"/>
          </p:cNvSpPr>
          <p:nvPr>
            <p:ph type="body" sz="quarter" idx="166" hasCustomPrompt="1"/>
          </p:nvPr>
        </p:nvSpPr>
        <p:spPr>
          <a:xfrm>
            <a:off x="18813061" y="4561478"/>
            <a:ext cx="3483946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64" name="Click to edit text"/>
          <p:cNvSpPr txBox="1">
            <a:spLocks noGrp="1"/>
          </p:cNvSpPr>
          <p:nvPr>
            <p:ph type="body" sz="quarter" idx="167" hasCustomPrompt="1"/>
          </p:nvPr>
        </p:nvSpPr>
        <p:spPr>
          <a:xfrm>
            <a:off x="18542464" y="5070216"/>
            <a:ext cx="4025140" cy="900013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65" name="O"/>
          <p:cNvSpPr txBox="1">
            <a:spLocks noGrp="1"/>
          </p:cNvSpPr>
          <p:nvPr>
            <p:ph type="body" sz="quarter" idx="168" hasCustomPrompt="1"/>
          </p:nvPr>
        </p:nvSpPr>
        <p:spPr>
          <a:xfrm>
            <a:off x="20192330" y="8247350"/>
            <a:ext cx="725409" cy="665955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66" name="Title text"/>
          <p:cNvSpPr txBox="1">
            <a:spLocks noGrp="1"/>
          </p:cNvSpPr>
          <p:nvPr>
            <p:ph type="body" sz="quarter" idx="169" hasCustomPrompt="1"/>
          </p:nvPr>
        </p:nvSpPr>
        <p:spPr>
          <a:xfrm>
            <a:off x="18813061" y="9381128"/>
            <a:ext cx="3483946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67" name="Click to edit text"/>
          <p:cNvSpPr txBox="1">
            <a:spLocks noGrp="1"/>
          </p:cNvSpPr>
          <p:nvPr>
            <p:ph type="body" sz="quarter" idx="170" hasCustomPrompt="1"/>
          </p:nvPr>
        </p:nvSpPr>
        <p:spPr>
          <a:xfrm>
            <a:off x="18542464" y="9889866"/>
            <a:ext cx="4025140" cy="900013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69" name="Text Placeholder 68"/>
          <p:cNvSpPr>
            <a:spLocks noGrp="1"/>
          </p:cNvSpPr>
          <p:nvPr>
            <p:ph type="body" sz="quarter" idx="180"/>
          </p:nvPr>
        </p:nvSpPr>
        <p:spPr>
          <a:xfrm>
            <a:off x="12128487" y="2752590"/>
            <a:ext cx="5080001" cy="3810001"/>
          </a:xfrm>
          <a:custGeom>
            <a:avLst/>
            <a:gdLst>
              <a:gd name="connsiteX0" fmla="*/ 0 w 5080001"/>
              <a:gd name="connsiteY0" fmla="*/ 0 h 3810001"/>
              <a:gd name="connsiteX1" fmla="*/ 5080001 w 5080001"/>
              <a:gd name="connsiteY1" fmla="*/ 0 h 3810001"/>
              <a:gd name="connsiteX2" fmla="*/ 5080001 w 5080001"/>
              <a:gd name="connsiteY2" fmla="*/ 3810001 h 3810001"/>
              <a:gd name="connsiteX3" fmla="*/ 0 w 5080001"/>
              <a:gd name="connsiteY3" fmla="*/ 3810001 h 38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0001" h="3810001">
                <a:moveTo>
                  <a:pt x="0" y="0"/>
                </a:moveTo>
                <a:lnTo>
                  <a:pt x="5080001" y="0"/>
                </a:lnTo>
                <a:lnTo>
                  <a:pt x="5080001" y="3810001"/>
                </a:lnTo>
                <a:lnTo>
                  <a:pt x="0" y="3810001"/>
                </a:lnTo>
                <a:close/>
              </a:path>
            </a:pathLst>
          </a:custGeom>
          <a:noFill/>
          <a:ln w="63500">
            <a:solidFill>
              <a:srgbClr val="72C6C2"/>
            </a:solidFill>
          </a:ln>
        </p:spPr>
        <p:txBody>
          <a:bodyPr wrap="square"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9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35" hasCustomPrompt="1"/>
          </p:nvPr>
        </p:nvSpPr>
        <p:spPr>
          <a:xfrm>
            <a:off x="888999" y="890453"/>
            <a:ext cx="22606000" cy="11935092"/>
          </a:xfrm>
          <a:custGeom>
            <a:avLst/>
            <a:gdLst>
              <a:gd name="connsiteX0" fmla="*/ 0 w 22606000"/>
              <a:gd name="connsiteY0" fmla="*/ 0 h 11935092"/>
              <a:gd name="connsiteX1" fmla="*/ 22606000 w 22606000"/>
              <a:gd name="connsiteY1" fmla="*/ 0 h 11935092"/>
              <a:gd name="connsiteX2" fmla="*/ 22606000 w 22606000"/>
              <a:gd name="connsiteY2" fmla="*/ 11935092 h 11935092"/>
              <a:gd name="connsiteX3" fmla="*/ 0 w 22606000"/>
              <a:gd name="connsiteY3" fmla="*/ 11935092 h 11935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06000" h="11935092">
                <a:moveTo>
                  <a:pt x="0" y="0"/>
                </a:moveTo>
                <a:lnTo>
                  <a:pt x="22606000" y="0"/>
                </a:lnTo>
                <a:lnTo>
                  <a:pt x="22606000" y="11935092"/>
                </a:lnTo>
                <a:lnTo>
                  <a:pt x="0" y="1193509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126891" y="5775158"/>
            <a:ext cx="18077627" cy="2077492"/>
            <a:chOff x="1172584" y="1381459"/>
            <a:chExt cx="6779110" cy="1038746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689612" cy="1038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9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anose="05000000000000000000" pitchFamily="2" charset="2"/>
                </a:rPr>
                <a:t></a:t>
              </a:r>
              <a:endParaRPr lang="en-US" sz="129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anose="05000000000000000000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0108" y="2409714"/>
            <a:ext cx="20679235" cy="3821432"/>
          </a:xfrm>
        </p:spPr>
        <p:txBody>
          <a:bodyPr anchor="b"/>
          <a:lstStyle>
            <a:lvl1pPr algn="ctr">
              <a:defRPr sz="12900" b="0" cap="none" baseline="0">
                <a:solidFill>
                  <a:schemeClr val="tx2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64663" y="7534633"/>
            <a:ext cx="20625992" cy="3000374"/>
          </a:xfrm>
        </p:spPr>
        <p:txBody>
          <a:bodyPr anchor="t"/>
          <a:lstStyle>
            <a:lvl1pPr marL="0" indent="0" algn="ctr">
              <a:buNone/>
              <a:defRPr sz="4800">
                <a:solidFill>
                  <a:schemeClr val="tx2"/>
                </a:solidFill>
              </a:defRPr>
            </a:lvl1pPr>
            <a:lvl2pPr marL="1088390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6780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80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1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258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097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2000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839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42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35" hasCustomPrompt="1"/>
          </p:nvPr>
        </p:nvSpPr>
        <p:spPr>
          <a:xfrm>
            <a:off x="888999" y="890453"/>
            <a:ext cx="22606000" cy="11935092"/>
          </a:xfrm>
          <a:custGeom>
            <a:avLst/>
            <a:gdLst>
              <a:gd name="connsiteX0" fmla="*/ 0 w 22606000"/>
              <a:gd name="connsiteY0" fmla="*/ 0 h 11935092"/>
              <a:gd name="connsiteX1" fmla="*/ 22606000 w 22606000"/>
              <a:gd name="connsiteY1" fmla="*/ 0 h 11935092"/>
              <a:gd name="connsiteX2" fmla="*/ 22606000 w 22606000"/>
              <a:gd name="connsiteY2" fmla="*/ 11935092 h 11935092"/>
              <a:gd name="connsiteX3" fmla="*/ 0 w 22606000"/>
              <a:gd name="connsiteY3" fmla="*/ 11935092 h 11935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06000" h="11935092">
                <a:moveTo>
                  <a:pt x="0" y="0"/>
                </a:moveTo>
                <a:lnTo>
                  <a:pt x="22606000" y="0"/>
                </a:lnTo>
                <a:lnTo>
                  <a:pt x="22606000" y="11935092"/>
                </a:lnTo>
                <a:lnTo>
                  <a:pt x="0" y="1193509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0"/>
          </p:nvPr>
        </p:nvSpPr>
        <p:spPr>
          <a:xfrm>
            <a:off x="893033" y="890453"/>
            <a:ext cx="22606000" cy="11935092"/>
          </a:xfrm>
          <a:custGeom>
            <a:avLst/>
            <a:gdLst>
              <a:gd name="connsiteX0" fmla="*/ 0 w 22606000"/>
              <a:gd name="connsiteY0" fmla="*/ 0 h 11935092"/>
              <a:gd name="connsiteX1" fmla="*/ 22606000 w 22606000"/>
              <a:gd name="connsiteY1" fmla="*/ 0 h 11935092"/>
              <a:gd name="connsiteX2" fmla="*/ 22606000 w 22606000"/>
              <a:gd name="connsiteY2" fmla="*/ 11935092 h 11935092"/>
              <a:gd name="connsiteX3" fmla="*/ 0 w 22606000"/>
              <a:gd name="connsiteY3" fmla="*/ 11935092 h 11935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06000" h="11935092">
                <a:moveTo>
                  <a:pt x="0" y="0"/>
                </a:moveTo>
                <a:lnTo>
                  <a:pt x="22606000" y="0"/>
                </a:lnTo>
                <a:lnTo>
                  <a:pt x="22606000" y="11935092"/>
                </a:lnTo>
                <a:lnTo>
                  <a:pt x="0" y="11935092"/>
                </a:lnTo>
                <a:close/>
              </a:path>
            </a:pathLst>
          </a:custGeom>
          <a:solidFill>
            <a:srgbClr val="1C1F25">
              <a:alpha val="85000"/>
            </a:srgbClr>
          </a:solidFill>
        </p:spPr>
        <p:txBody>
          <a:bodyPr wrap="square" anchor="b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dirty="0"/>
          </a:p>
        </p:txBody>
      </p:sp>
      <p:sp>
        <p:nvSpPr>
          <p:cNvPr id="28" name="Click to edit text"/>
          <p:cNvSpPr txBox="1">
            <a:spLocks noGrp="1"/>
          </p:cNvSpPr>
          <p:nvPr>
            <p:ph type="body" sz="quarter" idx="161" hasCustomPrompt="1"/>
          </p:nvPr>
        </p:nvSpPr>
        <p:spPr>
          <a:xfrm>
            <a:off x="1781573" y="7401757"/>
            <a:ext cx="6253089" cy="1414028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29" name="O"/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4330599" y="4736773"/>
            <a:ext cx="1150936" cy="1231106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8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30" name="Line"/>
          <p:cNvSpPr>
            <a:spLocks noGrp="1"/>
          </p:cNvSpPr>
          <p:nvPr>
            <p:ph type="body" sz="quarter" idx="157"/>
          </p:nvPr>
        </p:nvSpPr>
        <p:spPr>
          <a:xfrm>
            <a:off x="4498754" y="6343956"/>
            <a:ext cx="814626" cy="63612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1" name="Title text"/>
          <p:cNvSpPr txBox="1">
            <a:spLocks noGrp="1"/>
          </p:cNvSpPr>
          <p:nvPr>
            <p:ph type="body" sz="quarter" idx="176" hasCustomPrompt="1"/>
          </p:nvPr>
        </p:nvSpPr>
        <p:spPr>
          <a:xfrm>
            <a:off x="2903751" y="6898029"/>
            <a:ext cx="4007261" cy="30922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36" name="Click to edit text"/>
          <p:cNvSpPr txBox="1">
            <a:spLocks noGrp="1"/>
          </p:cNvSpPr>
          <p:nvPr>
            <p:ph type="body" sz="quarter" idx="177" hasCustomPrompt="1"/>
          </p:nvPr>
        </p:nvSpPr>
        <p:spPr>
          <a:xfrm>
            <a:off x="9066293" y="7401757"/>
            <a:ext cx="6253089" cy="1414028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37" name="O"/>
          <p:cNvSpPr txBox="1">
            <a:spLocks noGrp="1"/>
          </p:cNvSpPr>
          <p:nvPr>
            <p:ph type="body" sz="quarter" idx="178" hasCustomPrompt="1"/>
          </p:nvPr>
        </p:nvSpPr>
        <p:spPr>
          <a:xfrm>
            <a:off x="11615319" y="4736773"/>
            <a:ext cx="1150936" cy="1231106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8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38" name="Line"/>
          <p:cNvSpPr>
            <a:spLocks noGrp="1"/>
          </p:cNvSpPr>
          <p:nvPr>
            <p:ph type="body" sz="quarter" idx="179"/>
          </p:nvPr>
        </p:nvSpPr>
        <p:spPr>
          <a:xfrm>
            <a:off x="11783474" y="6343956"/>
            <a:ext cx="814626" cy="63612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9" name="Title text"/>
          <p:cNvSpPr txBox="1">
            <a:spLocks noGrp="1"/>
          </p:cNvSpPr>
          <p:nvPr>
            <p:ph type="body" sz="quarter" idx="180" hasCustomPrompt="1"/>
          </p:nvPr>
        </p:nvSpPr>
        <p:spPr>
          <a:xfrm>
            <a:off x="10188471" y="6898029"/>
            <a:ext cx="4007261" cy="30922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44" name="Click to edit text"/>
          <p:cNvSpPr txBox="1">
            <a:spLocks noGrp="1"/>
          </p:cNvSpPr>
          <p:nvPr>
            <p:ph type="body" sz="quarter" idx="181" hasCustomPrompt="1"/>
          </p:nvPr>
        </p:nvSpPr>
        <p:spPr>
          <a:xfrm>
            <a:off x="16351074" y="7401757"/>
            <a:ext cx="6253089" cy="1414028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45" name="O"/>
          <p:cNvSpPr txBox="1">
            <a:spLocks noGrp="1"/>
          </p:cNvSpPr>
          <p:nvPr>
            <p:ph type="body" sz="quarter" idx="182" hasCustomPrompt="1"/>
          </p:nvPr>
        </p:nvSpPr>
        <p:spPr>
          <a:xfrm>
            <a:off x="18900100" y="4736773"/>
            <a:ext cx="1150936" cy="1231106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8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46" name="Line"/>
          <p:cNvSpPr>
            <a:spLocks noGrp="1"/>
          </p:cNvSpPr>
          <p:nvPr>
            <p:ph type="body" sz="quarter" idx="183"/>
          </p:nvPr>
        </p:nvSpPr>
        <p:spPr>
          <a:xfrm>
            <a:off x="19068255" y="6343956"/>
            <a:ext cx="814626" cy="63612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7" name="Title text"/>
          <p:cNvSpPr txBox="1">
            <a:spLocks noGrp="1"/>
          </p:cNvSpPr>
          <p:nvPr>
            <p:ph type="body" sz="quarter" idx="184" hasCustomPrompt="1"/>
          </p:nvPr>
        </p:nvSpPr>
        <p:spPr>
          <a:xfrm>
            <a:off x="17473252" y="6898029"/>
            <a:ext cx="4007261" cy="30922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29" hasCustomPrompt="1"/>
          </p:nvPr>
        </p:nvSpPr>
        <p:spPr>
          <a:xfrm>
            <a:off x="18288000" y="6857999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5" hasCustomPrompt="1"/>
          </p:nvPr>
        </p:nvSpPr>
        <p:spPr>
          <a:xfrm>
            <a:off x="12191999" y="0"/>
            <a:ext cx="12192000" cy="6858001"/>
          </a:xfrm>
          <a:custGeom>
            <a:avLst/>
            <a:gdLst>
              <a:gd name="connsiteX0" fmla="*/ 0 w 12192000"/>
              <a:gd name="connsiteY0" fmla="*/ 0 h 6858001"/>
              <a:gd name="connsiteX1" fmla="*/ 12192000 w 12192000"/>
              <a:gd name="connsiteY1" fmla="*/ 0 h 6858001"/>
              <a:gd name="connsiteX2" fmla="*/ 12192000 w 12192000"/>
              <a:gd name="connsiteY2" fmla="*/ 6858001 h 6858001"/>
              <a:gd name="connsiteX3" fmla="*/ 0 w 12192000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1"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0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quarter" idx="174"/>
          </p:nvPr>
        </p:nvSpPr>
        <p:spPr>
          <a:xfrm>
            <a:off x="12191999" y="6857999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72C6C2"/>
          </a:solidFill>
        </p:spPr>
        <p:txBody>
          <a:bodyPr wrap="square"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9" hasCustomPrompt="1"/>
          </p:nvPr>
        </p:nvSpPr>
        <p:spPr>
          <a:xfrm>
            <a:off x="18288000" y="6857999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5" hasCustomPrompt="1"/>
          </p:nvPr>
        </p:nvSpPr>
        <p:spPr>
          <a:xfrm>
            <a:off x="12191999" y="0"/>
            <a:ext cx="12192000" cy="6858001"/>
          </a:xfrm>
          <a:custGeom>
            <a:avLst/>
            <a:gdLst>
              <a:gd name="connsiteX0" fmla="*/ 0 w 12192000"/>
              <a:gd name="connsiteY0" fmla="*/ 0 h 6858001"/>
              <a:gd name="connsiteX1" fmla="*/ 12192000 w 12192000"/>
              <a:gd name="connsiteY1" fmla="*/ 0 h 6858001"/>
              <a:gd name="connsiteX2" fmla="*/ 12192000 w 12192000"/>
              <a:gd name="connsiteY2" fmla="*/ 6858001 h 6858001"/>
              <a:gd name="connsiteX3" fmla="*/ 0 w 12192000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1"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17" name="Line"/>
          <p:cNvSpPr>
            <a:spLocks noGrp="1"/>
          </p:cNvSpPr>
          <p:nvPr>
            <p:ph type="body" sz="quarter" idx="157"/>
          </p:nvPr>
        </p:nvSpPr>
        <p:spPr>
          <a:xfrm>
            <a:off x="1779891" y="3410745"/>
            <a:ext cx="906523" cy="61913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1779891" y="3973739"/>
            <a:ext cx="9138885" cy="323936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9" name="Click to edit text"/>
          <p:cNvSpPr txBox="1">
            <a:spLocks noGrp="1"/>
          </p:cNvSpPr>
          <p:nvPr>
            <p:ph type="body" sz="quarter" idx="173" hasCustomPrompt="1"/>
          </p:nvPr>
        </p:nvSpPr>
        <p:spPr>
          <a:xfrm>
            <a:off x="1779891" y="8356421"/>
            <a:ext cx="9138885" cy="1912324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1" name="Click to edit text"/>
          <p:cNvSpPr txBox="1">
            <a:spLocks noGrp="1"/>
          </p:cNvSpPr>
          <p:nvPr>
            <p:ph type="body" sz="quarter" idx="175" hasCustomPrompt="1"/>
          </p:nvPr>
        </p:nvSpPr>
        <p:spPr>
          <a:xfrm>
            <a:off x="13198858" y="10910646"/>
            <a:ext cx="4082283" cy="857399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4" name="Title text"/>
          <p:cNvSpPr txBox="1">
            <a:spLocks noGrp="1"/>
          </p:cNvSpPr>
          <p:nvPr>
            <p:ph type="body" sz="quarter" idx="140" hasCustomPrompt="1"/>
          </p:nvPr>
        </p:nvSpPr>
        <p:spPr>
          <a:xfrm>
            <a:off x="13198859" y="10405669"/>
            <a:ext cx="4082282" cy="33855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5" name="O"/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14601822" y="8717850"/>
            <a:ext cx="1285878" cy="1231106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8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>
            <a:spLocks noGrp="1"/>
          </p:cNvSpPr>
          <p:nvPr>
            <p:ph type="body" sz="quarter" idx="157"/>
          </p:nvPr>
        </p:nvSpPr>
        <p:spPr>
          <a:xfrm>
            <a:off x="10021137" y="4995070"/>
            <a:ext cx="906523" cy="61913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r">
              <a:defRPr lang="en-US" sz="100" dirty="0">
                <a:solidFill>
                  <a:srgbClr val="72C6C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2046514" y="5558064"/>
            <a:ext cx="8881146" cy="323936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4" name="Title text"/>
          <p:cNvSpPr txBox="1">
            <a:spLocks noGrp="1"/>
          </p:cNvSpPr>
          <p:nvPr>
            <p:ph type="body" sz="quarter" idx="160" hasCustomPrompt="1"/>
          </p:nvPr>
        </p:nvSpPr>
        <p:spPr>
          <a:xfrm>
            <a:off x="14085900" y="3351676"/>
            <a:ext cx="2620043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5" name="Click to edit text"/>
          <p:cNvSpPr txBox="1">
            <a:spLocks noGrp="1"/>
          </p:cNvSpPr>
          <p:nvPr>
            <p:ph type="body" sz="quarter" idx="161" hasCustomPrompt="1"/>
          </p:nvPr>
        </p:nvSpPr>
        <p:spPr>
          <a:xfrm>
            <a:off x="14085898" y="3854309"/>
            <a:ext cx="8500725" cy="86768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6" name="Title text"/>
          <p:cNvSpPr txBox="1">
            <a:spLocks noGrp="1"/>
          </p:cNvSpPr>
          <p:nvPr>
            <p:ph type="body" sz="quarter" idx="162" hasCustomPrompt="1"/>
          </p:nvPr>
        </p:nvSpPr>
        <p:spPr>
          <a:xfrm>
            <a:off x="14085900" y="6237751"/>
            <a:ext cx="2620043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7" name="Click to edit text"/>
          <p:cNvSpPr txBox="1">
            <a:spLocks noGrp="1"/>
          </p:cNvSpPr>
          <p:nvPr>
            <p:ph type="body" sz="quarter" idx="163" hasCustomPrompt="1"/>
          </p:nvPr>
        </p:nvSpPr>
        <p:spPr>
          <a:xfrm>
            <a:off x="14085898" y="6740384"/>
            <a:ext cx="8500725" cy="86768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8" name="Title text"/>
          <p:cNvSpPr txBox="1">
            <a:spLocks noGrp="1"/>
          </p:cNvSpPr>
          <p:nvPr>
            <p:ph type="body" sz="quarter" idx="164" hasCustomPrompt="1"/>
          </p:nvPr>
        </p:nvSpPr>
        <p:spPr>
          <a:xfrm>
            <a:off x="14085900" y="9110128"/>
            <a:ext cx="2620043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9" name="Click to edit text"/>
          <p:cNvSpPr txBox="1">
            <a:spLocks noGrp="1"/>
          </p:cNvSpPr>
          <p:nvPr>
            <p:ph type="body" sz="quarter" idx="165" hasCustomPrompt="1"/>
          </p:nvPr>
        </p:nvSpPr>
        <p:spPr>
          <a:xfrm>
            <a:off x="14085898" y="9612761"/>
            <a:ext cx="8500725" cy="86768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35" hasCustomPrompt="1"/>
          </p:nvPr>
        </p:nvSpPr>
        <p:spPr>
          <a:xfrm>
            <a:off x="-1" y="0"/>
            <a:ext cx="24384000" cy="7747001"/>
          </a:xfrm>
          <a:custGeom>
            <a:avLst/>
            <a:gdLst>
              <a:gd name="connsiteX0" fmla="*/ 0 w 24384000"/>
              <a:gd name="connsiteY0" fmla="*/ 0 h 7747001"/>
              <a:gd name="connsiteX1" fmla="*/ 24384000 w 24384000"/>
              <a:gd name="connsiteY1" fmla="*/ 0 h 7747001"/>
              <a:gd name="connsiteX2" fmla="*/ 24384000 w 24384000"/>
              <a:gd name="connsiteY2" fmla="*/ 7747001 h 7747001"/>
              <a:gd name="connsiteX3" fmla="*/ 0 w 24384000"/>
              <a:gd name="connsiteY3" fmla="*/ 7747001 h 774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0" h="7747001">
                <a:moveTo>
                  <a:pt x="0" y="0"/>
                </a:moveTo>
                <a:lnTo>
                  <a:pt x="24384000" y="0"/>
                </a:lnTo>
                <a:lnTo>
                  <a:pt x="24384000" y="7747001"/>
                </a:lnTo>
                <a:lnTo>
                  <a:pt x="0" y="77470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1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35" hasCustomPrompt="1"/>
          </p:nvPr>
        </p:nvSpPr>
        <p:spPr>
          <a:xfrm>
            <a:off x="-1" y="0"/>
            <a:ext cx="24384000" cy="7747001"/>
          </a:xfrm>
          <a:custGeom>
            <a:avLst/>
            <a:gdLst>
              <a:gd name="connsiteX0" fmla="*/ 0 w 24384000"/>
              <a:gd name="connsiteY0" fmla="*/ 0 h 7747001"/>
              <a:gd name="connsiteX1" fmla="*/ 24384000 w 24384000"/>
              <a:gd name="connsiteY1" fmla="*/ 0 h 7747001"/>
              <a:gd name="connsiteX2" fmla="*/ 24384000 w 24384000"/>
              <a:gd name="connsiteY2" fmla="*/ 7747001 h 7747001"/>
              <a:gd name="connsiteX3" fmla="*/ 0 w 24384000"/>
              <a:gd name="connsiteY3" fmla="*/ 7747001 h 774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0" h="7747001">
                <a:moveTo>
                  <a:pt x="0" y="0"/>
                </a:moveTo>
                <a:lnTo>
                  <a:pt x="24384000" y="0"/>
                </a:lnTo>
                <a:lnTo>
                  <a:pt x="24384000" y="7747001"/>
                </a:lnTo>
                <a:lnTo>
                  <a:pt x="0" y="77470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0"/>
          </p:nvPr>
        </p:nvSpPr>
        <p:spPr>
          <a:xfrm>
            <a:off x="-1" y="0"/>
            <a:ext cx="24384000" cy="7747001"/>
          </a:xfrm>
          <a:custGeom>
            <a:avLst/>
            <a:gdLst>
              <a:gd name="connsiteX0" fmla="*/ 0 w 24384000"/>
              <a:gd name="connsiteY0" fmla="*/ 0 h 7747001"/>
              <a:gd name="connsiteX1" fmla="*/ 24384000 w 24384000"/>
              <a:gd name="connsiteY1" fmla="*/ 0 h 7747001"/>
              <a:gd name="connsiteX2" fmla="*/ 24384000 w 24384000"/>
              <a:gd name="connsiteY2" fmla="*/ 7747001 h 7747001"/>
              <a:gd name="connsiteX3" fmla="*/ 0 w 24384000"/>
              <a:gd name="connsiteY3" fmla="*/ 7747001 h 774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0" h="7747001">
                <a:moveTo>
                  <a:pt x="0" y="0"/>
                </a:moveTo>
                <a:lnTo>
                  <a:pt x="24384000" y="0"/>
                </a:lnTo>
                <a:lnTo>
                  <a:pt x="24384000" y="7747001"/>
                </a:lnTo>
                <a:lnTo>
                  <a:pt x="0" y="7747001"/>
                </a:lnTo>
                <a:close/>
              </a:path>
            </a:pathLst>
          </a:custGeom>
          <a:solidFill>
            <a:srgbClr val="0D0F12">
              <a:alpha val="80000"/>
            </a:srgbClr>
          </a:solidFill>
        </p:spPr>
        <p:txBody>
          <a:bodyPr wrap="square" anchor="b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dirty="0"/>
          </a:p>
        </p:txBody>
      </p:sp>
      <p:sp>
        <p:nvSpPr>
          <p:cNvPr id="20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6862916" y="2577804"/>
            <a:ext cx="10658168" cy="3174067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21" name="Line"/>
          <p:cNvSpPr>
            <a:spLocks noGrp="1"/>
          </p:cNvSpPr>
          <p:nvPr>
            <p:ph type="body" sz="quarter" idx="157"/>
          </p:nvPr>
        </p:nvSpPr>
        <p:spPr>
          <a:xfrm>
            <a:off x="11747592" y="2019002"/>
            <a:ext cx="906523" cy="61913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ctr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4" name="Title text"/>
          <p:cNvSpPr txBox="1">
            <a:spLocks noGrp="1"/>
          </p:cNvSpPr>
          <p:nvPr>
            <p:ph type="body" sz="quarter" idx="160" hasCustomPrompt="1"/>
          </p:nvPr>
        </p:nvSpPr>
        <p:spPr>
          <a:xfrm>
            <a:off x="2757479" y="10578711"/>
            <a:ext cx="3483946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35" name="Click to edit text"/>
          <p:cNvSpPr txBox="1">
            <a:spLocks noGrp="1"/>
          </p:cNvSpPr>
          <p:nvPr>
            <p:ph type="body" sz="quarter" idx="161" hasCustomPrompt="1"/>
          </p:nvPr>
        </p:nvSpPr>
        <p:spPr>
          <a:xfrm>
            <a:off x="1781571" y="11081343"/>
            <a:ext cx="5435763" cy="970569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36" name="Title text"/>
          <p:cNvSpPr txBox="1">
            <a:spLocks noGrp="1"/>
          </p:cNvSpPr>
          <p:nvPr>
            <p:ph type="body" sz="quarter" idx="163" hasCustomPrompt="1"/>
          </p:nvPr>
        </p:nvSpPr>
        <p:spPr>
          <a:xfrm>
            <a:off x="10453878" y="10578711"/>
            <a:ext cx="3476247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37" name="Click to edit text"/>
          <p:cNvSpPr txBox="1">
            <a:spLocks noGrp="1"/>
          </p:cNvSpPr>
          <p:nvPr>
            <p:ph type="body" sz="quarter" idx="164" hasCustomPrompt="1"/>
          </p:nvPr>
        </p:nvSpPr>
        <p:spPr>
          <a:xfrm>
            <a:off x="9474120" y="11081343"/>
            <a:ext cx="5435762" cy="970569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38" name="Title text"/>
          <p:cNvSpPr txBox="1">
            <a:spLocks noGrp="1"/>
          </p:cNvSpPr>
          <p:nvPr>
            <p:ph type="body" sz="quarter" idx="167" hasCustomPrompt="1"/>
          </p:nvPr>
        </p:nvSpPr>
        <p:spPr>
          <a:xfrm>
            <a:off x="18144164" y="10578711"/>
            <a:ext cx="3480766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39" name="Click to edit text"/>
          <p:cNvSpPr txBox="1">
            <a:spLocks noGrp="1"/>
          </p:cNvSpPr>
          <p:nvPr>
            <p:ph type="body" sz="quarter" idx="168" hasCustomPrompt="1"/>
          </p:nvPr>
        </p:nvSpPr>
        <p:spPr>
          <a:xfrm>
            <a:off x="17166665" y="11081343"/>
            <a:ext cx="5435764" cy="970569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43" name="O"/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3923984" y="8753697"/>
            <a:ext cx="1150936" cy="1231106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44" name="O"/>
          <p:cNvSpPr txBox="1">
            <a:spLocks noGrp="1"/>
          </p:cNvSpPr>
          <p:nvPr>
            <p:ph type="body" sz="quarter" idx="169" hasCustomPrompt="1"/>
          </p:nvPr>
        </p:nvSpPr>
        <p:spPr>
          <a:xfrm>
            <a:off x="11616533" y="8753697"/>
            <a:ext cx="1150936" cy="1231106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45" name="O"/>
          <p:cNvSpPr txBox="1">
            <a:spLocks noGrp="1"/>
          </p:cNvSpPr>
          <p:nvPr>
            <p:ph type="body" sz="quarter" idx="170" hasCustomPrompt="1"/>
          </p:nvPr>
        </p:nvSpPr>
        <p:spPr>
          <a:xfrm>
            <a:off x="19309079" y="8753697"/>
            <a:ext cx="1150936" cy="1231106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text"/>
          <p:cNvSpPr txBox="1">
            <a:spLocks noGrp="1"/>
          </p:cNvSpPr>
          <p:nvPr>
            <p:ph type="body" sz="quarter" idx="160" hasCustomPrompt="1"/>
          </p:nvPr>
        </p:nvSpPr>
        <p:spPr>
          <a:xfrm>
            <a:off x="3526589" y="6581920"/>
            <a:ext cx="2717089" cy="318149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6" name="Click to edit text"/>
          <p:cNvSpPr txBox="1">
            <a:spLocks noGrp="1"/>
          </p:cNvSpPr>
          <p:nvPr>
            <p:ph type="body" sz="quarter" idx="161" hasCustomPrompt="1"/>
          </p:nvPr>
        </p:nvSpPr>
        <p:spPr>
          <a:xfrm>
            <a:off x="1794545" y="7416381"/>
            <a:ext cx="6181178" cy="1406999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7" name="O"/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4315602" y="4853339"/>
            <a:ext cx="1150936" cy="1231106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8000">
                <a:solidFill>
                  <a:srgbClr val="72C6C2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18" name="Title text"/>
          <p:cNvSpPr txBox="1">
            <a:spLocks noGrp="1"/>
          </p:cNvSpPr>
          <p:nvPr>
            <p:ph type="body" sz="quarter" idx="162" hasCustomPrompt="1"/>
          </p:nvPr>
        </p:nvSpPr>
        <p:spPr>
          <a:xfrm>
            <a:off x="10826549" y="6581920"/>
            <a:ext cx="2717089" cy="318149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9" name="Click to edit text"/>
          <p:cNvSpPr txBox="1">
            <a:spLocks noGrp="1"/>
          </p:cNvSpPr>
          <p:nvPr>
            <p:ph type="body" sz="quarter" idx="163" hasCustomPrompt="1"/>
          </p:nvPr>
        </p:nvSpPr>
        <p:spPr>
          <a:xfrm>
            <a:off x="9094505" y="7416381"/>
            <a:ext cx="6181178" cy="1406999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20" name="O"/>
          <p:cNvSpPr txBox="1">
            <a:spLocks noGrp="1"/>
          </p:cNvSpPr>
          <p:nvPr>
            <p:ph type="body" sz="quarter" idx="164" hasCustomPrompt="1"/>
          </p:nvPr>
        </p:nvSpPr>
        <p:spPr>
          <a:xfrm>
            <a:off x="11615562" y="4853339"/>
            <a:ext cx="1150936" cy="1231106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8000">
                <a:solidFill>
                  <a:srgbClr val="72C6C2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21" name="Title text"/>
          <p:cNvSpPr txBox="1">
            <a:spLocks noGrp="1"/>
          </p:cNvSpPr>
          <p:nvPr>
            <p:ph type="body" sz="quarter" idx="165" hasCustomPrompt="1"/>
          </p:nvPr>
        </p:nvSpPr>
        <p:spPr>
          <a:xfrm>
            <a:off x="18135399" y="6581920"/>
            <a:ext cx="2717089" cy="318149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22" name="Click to edit text"/>
          <p:cNvSpPr txBox="1">
            <a:spLocks noGrp="1"/>
          </p:cNvSpPr>
          <p:nvPr>
            <p:ph type="body" sz="quarter" idx="166" hasCustomPrompt="1"/>
          </p:nvPr>
        </p:nvSpPr>
        <p:spPr>
          <a:xfrm>
            <a:off x="16403355" y="7416381"/>
            <a:ext cx="6181178" cy="1406999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23" name="O"/>
          <p:cNvSpPr txBox="1">
            <a:spLocks noGrp="1"/>
          </p:cNvSpPr>
          <p:nvPr>
            <p:ph type="body" sz="quarter" idx="167" hasCustomPrompt="1"/>
          </p:nvPr>
        </p:nvSpPr>
        <p:spPr>
          <a:xfrm>
            <a:off x="18924412" y="4853339"/>
            <a:ext cx="1150936" cy="1231106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8000">
                <a:solidFill>
                  <a:srgbClr val="72C6C2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 userDrawn="1"/>
        </p:nvSpPr>
        <p:spPr>
          <a:xfrm>
            <a:off x="12128487" y="2752590"/>
            <a:ext cx="5080001" cy="3810001"/>
          </a:xfrm>
          <a:prstGeom prst="rect">
            <a:avLst/>
          </a:prstGeom>
          <a:ln w="63500">
            <a:solidFill>
              <a:srgbClr val="72C6C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" name="Line"/>
          <p:cNvSpPr>
            <a:spLocks noGrp="1"/>
          </p:cNvSpPr>
          <p:nvPr>
            <p:ph type="body" sz="quarter" idx="157"/>
          </p:nvPr>
        </p:nvSpPr>
        <p:spPr>
          <a:xfrm>
            <a:off x="1781372" y="5000363"/>
            <a:ext cx="847531" cy="63612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1781373" y="5565775"/>
            <a:ext cx="8928726" cy="3231654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5" name="O"/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14307646" y="3429004"/>
            <a:ext cx="725409" cy="665955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6" name="Title text"/>
          <p:cNvSpPr txBox="1">
            <a:spLocks noGrp="1"/>
          </p:cNvSpPr>
          <p:nvPr>
            <p:ph type="body" sz="quarter" idx="160" hasCustomPrompt="1"/>
          </p:nvPr>
        </p:nvSpPr>
        <p:spPr>
          <a:xfrm>
            <a:off x="12928377" y="4575238"/>
            <a:ext cx="3483946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7" name="Click to edit text"/>
          <p:cNvSpPr txBox="1">
            <a:spLocks noGrp="1"/>
          </p:cNvSpPr>
          <p:nvPr>
            <p:ph type="body" sz="quarter" idx="161" hasCustomPrompt="1"/>
          </p:nvPr>
        </p:nvSpPr>
        <p:spPr>
          <a:xfrm>
            <a:off x="12655918" y="5077870"/>
            <a:ext cx="4025140" cy="900013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8" name="O"/>
          <p:cNvSpPr txBox="1">
            <a:spLocks noGrp="1"/>
          </p:cNvSpPr>
          <p:nvPr>
            <p:ph type="body" sz="quarter" idx="162" hasCustomPrompt="1"/>
          </p:nvPr>
        </p:nvSpPr>
        <p:spPr>
          <a:xfrm>
            <a:off x="14307646" y="8251931"/>
            <a:ext cx="725409" cy="665955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9" name="Title text"/>
          <p:cNvSpPr txBox="1">
            <a:spLocks noGrp="1"/>
          </p:cNvSpPr>
          <p:nvPr>
            <p:ph type="body" sz="quarter" idx="163" hasCustomPrompt="1"/>
          </p:nvPr>
        </p:nvSpPr>
        <p:spPr>
          <a:xfrm>
            <a:off x="12928377" y="9379115"/>
            <a:ext cx="3483946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0" name="Click to edit text"/>
          <p:cNvSpPr txBox="1">
            <a:spLocks noGrp="1"/>
          </p:cNvSpPr>
          <p:nvPr>
            <p:ph type="body" sz="quarter" idx="164" hasCustomPrompt="1"/>
          </p:nvPr>
        </p:nvSpPr>
        <p:spPr>
          <a:xfrm>
            <a:off x="12655918" y="9881747"/>
            <a:ext cx="4025140" cy="900013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1" name="O"/>
          <p:cNvSpPr txBox="1">
            <a:spLocks noGrp="1"/>
          </p:cNvSpPr>
          <p:nvPr>
            <p:ph type="body" sz="quarter" idx="165" hasCustomPrompt="1"/>
          </p:nvPr>
        </p:nvSpPr>
        <p:spPr>
          <a:xfrm>
            <a:off x="20202351" y="3429004"/>
            <a:ext cx="725409" cy="665955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12" name="Title text"/>
          <p:cNvSpPr txBox="1">
            <a:spLocks noGrp="1"/>
          </p:cNvSpPr>
          <p:nvPr>
            <p:ph type="body" sz="quarter" idx="166" hasCustomPrompt="1"/>
          </p:nvPr>
        </p:nvSpPr>
        <p:spPr>
          <a:xfrm>
            <a:off x="18823082" y="4575238"/>
            <a:ext cx="3483946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3" name="Click to edit text"/>
          <p:cNvSpPr txBox="1">
            <a:spLocks noGrp="1"/>
          </p:cNvSpPr>
          <p:nvPr>
            <p:ph type="body" sz="quarter" idx="167" hasCustomPrompt="1"/>
          </p:nvPr>
        </p:nvSpPr>
        <p:spPr>
          <a:xfrm>
            <a:off x="18550623" y="5077870"/>
            <a:ext cx="4025140" cy="900013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4" name="O"/>
          <p:cNvSpPr txBox="1">
            <a:spLocks noGrp="1"/>
          </p:cNvSpPr>
          <p:nvPr>
            <p:ph type="body" sz="quarter" idx="168" hasCustomPrompt="1"/>
          </p:nvPr>
        </p:nvSpPr>
        <p:spPr>
          <a:xfrm>
            <a:off x="20202351" y="8245581"/>
            <a:ext cx="725409" cy="665955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15" name="Title text"/>
          <p:cNvSpPr txBox="1">
            <a:spLocks noGrp="1"/>
          </p:cNvSpPr>
          <p:nvPr>
            <p:ph type="body" sz="quarter" idx="169" hasCustomPrompt="1"/>
          </p:nvPr>
        </p:nvSpPr>
        <p:spPr>
          <a:xfrm>
            <a:off x="18823082" y="9372765"/>
            <a:ext cx="3483946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6" name="Click to edit text"/>
          <p:cNvSpPr txBox="1">
            <a:spLocks noGrp="1"/>
          </p:cNvSpPr>
          <p:nvPr>
            <p:ph type="body" sz="quarter" idx="170" hasCustomPrompt="1"/>
          </p:nvPr>
        </p:nvSpPr>
        <p:spPr>
          <a:xfrm>
            <a:off x="18550623" y="9875397"/>
            <a:ext cx="4025140" cy="900013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35" hasCustomPrompt="1"/>
          </p:nvPr>
        </p:nvSpPr>
        <p:spPr>
          <a:xfrm>
            <a:off x="1777999" y="1785342"/>
            <a:ext cx="10414000" cy="5080001"/>
          </a:xfrm>
          <a:custGeom>
            <a:avLst/>
            <a:gdLst>
              <a:gd name="connsiteX0" fmla="*/ 0 w 10414000"/>
              <a:gd name="connsiteY0" fmla="*/ 0 h 5080001"/>
              <a:gd name="connsiteX1" fmla="*/ 10414000 w 10414000"/>
              <a:gd name="connsiteY1" fmla="*/ 0 h 5080001"/>
              <a:gd name="connsiteX2" fmla="*/ 10414000 w 10414000"/>
              <a:gd name="connsiteY2" fmla="*/ 5080001 h 5080001"/>
              <a:gd name="connsiteX3" fmla="*/ 0 w 10414000"/>
              <a:gd name="connsiteY3" fmla="*/ 5080001 h 508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14000" h="5080001">
                <a:moveTo>
                  <a:pt x="0" y="0"/>
                </a:moveTo>
                <a:lnTo>
                  <a:pt x="10414000" y="0"/>
                </a:lnTo>
                <a:lnTo>
                  <a:pt x="10414000" y="5080001"/>
                </a:lnTo>
                <a:lnTo>
                  <a:pt x="0" y="50800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35" hasCustomPrompt="1"/>
          </p:nvPr>
        </p:nvSpPr>
        <p:spPr>
          <a:xfrm>
            <a:off x="1777999" y="1785342"/>
            <a:ext cx="10414000" cy="5080001"/>
          </a:xfrm>
          <a:custGeom>
            <a:avLst/>
            <a:gdLst>
              <a:gd name="connsiteX0" fmla="*/ 0 w 10414000"/>
              <a:gd name="connsiteY0" fmla="*/ 0 h 5080001"/>
              <a:gd name="connsiteX1" fmla="*/ 10414000 w 10414000"/>
              <a:gd name="connsiteY1" fmla="*/ 0 h 5080001"/>
              <a:gd name="connsiteX2" fmla="*/ 10414000 w 10414000"/>
              <a:gd name="connsiteY2" fmla="*/ 5080001 h 5080001"/>
              <a:gd name="connsiteX3" fmla="*/ 0 w 10414000"/>
              <a:gd name="connsiteY3" fmla="*/ 5080001 h 508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14000" h="5080001">
                <a:moveTo>
                  <a:pt x="0" y="0"/>
                </a:moveTo>
                <a:lnTo>
                  <a:pt x="10414000" y="0"/>
                </a:lnTo>
                <a:lnTo>
                  <a:pt x="10414000" y="5080001"/>
                </a:lnTo>
                <a:lnTo>
                  <a:pt x="0" y="50800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3" name="Rectangle"/>
          <p:cNvSpPr/>
          <p:nvPr userDrawn="1"/>
        </p:nvSpPr>
        <p:spPr>
          <a:xfrm>
            <a:off x="12192000" y="1785342"/>
            <a:ext cx="5207000" cy="5080001"/>
          </a:xfrm>
          <a:prstGeom prst="rect">
            <a:avLst/>
          </a:prstGeom>
          <a:solidFill>
            <a:srgbClr val="EDEFF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" name="Rectangle"/>
          <p:cNvSpPr/>
          <p:nvPr userDrawn="1"/>
        </p:nvSpPr>
        <p:spPr>
          <a:xfrm>
            <a:off x="17399000" y="1785342"/>
            <a:ext cx="5207000" cy="5080001"/>
          </a:xfrm>
          <a:prstGeom prst="rect">
            <a:avLst/>
          </a:prstGeom>
          <a:solidFill>
            <a:srgbClr val="72C6C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" name="Rectangle"/>
          <p:cNvSpPr/>
          <p:nvPr userDrawn="1"/>
        </p:nvSpPr>
        <p:spPr>
          <a:xfrm>
            <a:off x="12192000" y="6858000"/>
            <a:ext cx="5207000" cy="5080000"/>
          </a:xfrm>
          <a:prstGeom prst="rect">
            <a:avLst/>
          </a:prstGeom>
          <a:solidFill>
            <a:srgbClr val="72C6C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" name="Rectangle"/>
          <p:cNvSpPr/>
          <p:nvPr userDrawn="1"/>
        </p:nvSpPr>
        <p:spPr>
          <a:xfrm>
            <a:off x="17399000" y="6858000"/>
            <a:ext cx="5207000" cy="5080000"/>
          </a:xfrm>
          <a:prstGeom prst="rect">
            <a:avLst/>
          </a:prstGeom>
          <a:solidFill>
            <a:srgbClr val="EDEFF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" name="Line"/>
          <p:cNvSpPr>
            <a:spLocks noGrp="1"/>
          </p:cNvSpPr>
          <p:nvPr>
            <p:ph type="body" sz="quarter" idx="157"/>
          </p:nvPr>
        </p:nvSpPr>
        <p:spPr>
          <a:xfrm>
            <a:off x="1781372" y="8253212"/>
            <a:ext cx="847531" cy="63612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1781373" y="8818624"/>
            <a:ext cx="8928726" cy="3231654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0" name="O"/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14434651" y="3099409"/>
            <a:ext cx="725409" cy="665955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11" name="Title text"/>
          <p:cNvSpPr txBox="1">
            <a:spLocks noGrp="1"/>
          </p:cNvSpPr>
          <p:nvPr>
            <p:ph type="body" sz="quarter" idx="160" hasCustomPrompt="1"/>
          </p:nvPr>
        </p:nvSpPr>
        <p:spPr>
          <a:xfrm>
            <a:off x="13030658" y="4228422"/>
            <a:ext cx="3508670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2" name="Click to edit text"/>
          <p:cNvSpPr txBox="1">
            <a:spLocks noGrp="1"/>
          </p:cNvSpPr>
          <p:nvPr>
            <p:ph type="body" sz="quarter" idx="161" hasCustomPrompt="1"/>
          </p:nvPr>
        </p:nvSpPr>
        <p:spPr>
          <a:xfrm>
            <a:off x="12754358" y="4737160"/>
            <a:ext cx="4053705" cy="900013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3" name="O"/>
          <p:cNvSpPr txBox="1">
            <a:spLocks noGrp="1"/>
          </p:cNvSpPr>
          <p:nvPr>
            <p:ph type="body" sz="quarter" idx="162" hasCustomPrompt="1"/>
          </p:nvPr>
        </p:nvSpPr>
        <p:spPr>
          <a:xfrm>
            <a:off x="19638479" y="8176301"/>
            <a:ext cx="725409" cy="665955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14" name="Title text"/>
          <p:cNvSpPr txBox="1">
            <a:spLocks noGrp="1"/>
          </p:cNvSpPr>
          <p:nvPr>
            <p:ph type="body" sz="quarter" idx="163" hasCustomPrompt="1"/>
          </p:nvPr>
        </p:nvSpPr>
        <p:spPr>
          <a:xfrm>
            <a:off x="18234486" y="9305314"/>
            <a:ext cx="3508670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5" name="Click to edit text"/>
          <p:cNvSpPr txBox="1">
            <a:spLocks noGrp="1"/>
          </p:cNvSpPr>
          <p:nvPr>
            <p:ph type="body" sz="quarter" idx="164" hasCustomPrompt="1"/>
          </p:nvPr>
        </p:nvSpPr>
        <p:spPr>
          <a:xfrm>
            <a:off x="17958186" y="9814052"/>
            <a:ext cx="4053705" cy="900013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6" name="O"/>
          <p:cNvSpPr txBox="1">
            <a:spLocks noGrp="1"/>
          </p:cNvSpPr>
          <p:nvPr>
            <p:ph type="body" sz="quarter" idx="165" hasCustomPrompt="1"/>
          </p:nvPr>
        </p:nvSpPr>
        <p:spPr>
          <a:xfrm>
            <a:off x="14431479" y="8176301"/>
            <a:ext cx="725409" cy="665955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17" name="Title text"/>
          <p:cNvSpPr txBox="1">
            <a:spLocks noGrp="1"/>
          </p:cNvSpPr>
          <p:nvPr>
            <p:ph type="body" sz="quarter" idx="166" hasCustomPrompt="1"/>
          </p:nvPr>
        </p:nvSpPr>
        <p:spPr>
          <a:xfrm>
            <a:off x="13027486" y="9305314"/>
            <a:ext cx="3508670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9" name="Click to edit text"/>
          <p:cNvSpPr txBox="1">
            <a:spLocks noGrp="1"/>
          </p:cNvSpPr>
          <p:nvPr>
            <p:ph type="body" sz="quarter" idx="167" hasCustomPrompt="1"/>
          </p:nvPr>
        </p:nvSpPr>
        <p:spPr>
          <a:xfrm>
            <a:off x="12751186" y="9814052"/>
            <a:ext cx="4053705" cy="900013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20" name="O"/>
          <p:cNvSpPr txBox="1">
            <a:spLocks noGrp="1"/>
          </p:cNvSpPr>
          <p:nvPr>
            <p:ph type="body" sz="quarter" idx="168" hasCustomPrompt="1"/>
          </p:nvPr>
        </p:nvSpPr>
        <p:spPr>
          <a:xfrm>
            <a:off x="19638479" y="3099409"/>
            <a:ext cx="725409" cy="665955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21" name="Title text"/>
          <p:cNvSpPr txBox="1">
            <a:spLocks noGrp="1"/>
          </p:cNvSpPr>
          <p:nvPr>
            <p:ph type="body" sz="quarter" idx="169" hasCustomPrompt="1"/>
          </p:nvPr>
        </p:nvSpPr>
        <p:spPr>
          <a:xfrm>
            <a:off x="18234486" y="4228422"/>
            <a:ext cx="3508670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22" name="Click to edit text"/>
          <p:cNvSpPr txBox="1">
            <a:spLocks noGrp="1"/>
          </p:cNvSpPr>
          <p:nvPr>
            <p:ph type="body" sz="quarter" idx="170" hasCustomPrompt="1"/>
          </p:nvPr>
        </p:nvSpPr>
        <p:spPr>
          <a:xfrm>
            <a:off x="17958186" y="4737160"/>
            <a:ext cx="4053705" cy="900013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3126891" y="2784434"/>
            <a:ext cx="18077627" cy="2077492"/>
            <a:chOff x="1172584" y="1381459"/>
            <a:chExt cx="6779110" cy="1038746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689612" cy="1038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9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anose="05000000000000000000" pitchFamily="2" charset="2"/>
                </a:rPr>
                <a:t></a:t>
              </a:r>
              <a:endParaRPr lang="en-US" sz="129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anose="05000000000000000000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828800" y="4480560"/>
            <a:ext cx="10143744" cy="775411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12387069" y="4480560"/>
            <a:ext cx="10143744" cy="775411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29" hasCustomPrompt="1"/>
          </p:nvPr>
        </p:nvSpPr>
        <p:spPr>
          <a:xfrm>
            <a:off x="6985000" y="1777999"/>
            <a:ext cx="5207000" cy="5080000"/>
          </a:xfrm>
          <a:custGeom>
            <a:avLst/>
            <a:gdLst>
              <a:gd name="connsiteX0" fmla="*/ 0 w 5207000"/>
              <a:gd name="connsiteY0" fmla="*/ 0 h 5080000"/>
              <a:gd name="connsiteX1" fmla="*/ 5207000 w 5207000"/>
              <a:gd name="connsiteY1" fmla="*/ 0 h 5080000"/>
              <a:gd name="connsiteX2" fmla="*/ 5207000 w 5207000"/>
              <a:gd name="connsiteY2" fmla="*/ 5080000 h 5080000"/>
              <a:gd name="connsiteX3" fmla="*/ 0 w 5207000"/>
              <a:gd name="connsiteY3" fmla="*/ 5080000 h 5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7000" h="5080000">
                <a:moveTo>
                  <a:pt x="0" y="0"/>
                </a:moveTo>
                <a:lnTo>
                  <a:pt x="5207000" y="0"/>
                </a:lnTo>
                <a:lnTo>
                  <a:pt x="5207000" y="5080000"/>
                </a:lnTo>
                <a:lnTo>
                  <a:pt x="0" y="5080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5" hasCustomPrompt="1"/>
          </p:nvPr>
        </p:nvSpPr>
        <p:spPr>
          <a:xfrm>
            <a:off x="1781373" y="6857999"/>
            <a:ext cx="5207001" cy="5080000"/>
          </a:xfrm>
          <a:custGeom>
            <a:avLst/>
            <a:gdLst>
              <a:gd name="connsiteX0" fmla="*/ 0 w 5207001"/>
              <a:gd name="connsiteY0" fmla="*/ 0 h 5080000"/>
              <a:gd name="connsiteX1" fmla="*/ 5207001 w 5207001"/>
              <a:gd name="connsiteY1" fmla="*/ 0 h 5080000"/>
              <a:gd name="connsiteX2" fmla="*/ 5207001 w 5207001"/>
              <a:gd name="connsiteY2" fmla="*/ 5080000 h 5080000"/>
              <a:gd name="connsiteX3" fmla="*/ 0 w 5207001"/>
              <a:gd name="connsiteY3" fmla="*/ 5080000 h 5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7001" h="5080000">
                <a:moveTo>
                  <a:pt x="0" y="0"/>
                </a:moveTo>
                <a:lnTo>
                  <a:pt x="5207001" y="0"/>
                </a:lnTo>
                <a:lnTo>
                  <a:pt x="5207001" y="5080000"/>
                </a:lnTo>
                <a:lnTo>
                  <a:pt x="0" y="5080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6" hasCustomPrompt="1"/>
          </p:nvPr>
        </p:nvSpPr>
        <p:spPr>
          <a:xfrm>
            <a:off x="17399000" y="1777999"/>
            <a:ext cx="5207000" cy="5080000"/>
          </a:xfrm>
          <a:custGeom>
            <a:avLst/>
            <a:gdLst>
              <a:gd name="connsiteX0" fmla="*/ 0 w 5207000"/>
              <a:gd name="connsiteY0" fmla="*/ 0 h 5080000"/>
              <a:gd name="connsiteX1" fmla="*/ 5207000 w 5207000"/>
              <a:gd name="connsiteY1" fmla="*/ 0 h 5080000"/>
              <a:gd name="connsiteX2" fmla="*/ 5207000 w 5207000"/>
              <a:gd name="connsiteY2" fmla="*/ 5080000 h 5080000"/>
              <a:gd name="connsiteX3" fmla="*/ 0 w 5207000"/>
              <a:gd name="connsiteY3" fmla="*/ 5080000 h 5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7000" h="5080000">
                <a:moveTo>
                  <a:pt x="0" y="0"/>
                </a:moveTo>
                <a:lnTo>
                  <a:pt x="5207000" y="0"/>
                </a:lnTo>
                <a:lnTo>
                  <a:pt x="5207000" y="5080000"/>
                </a:lnTo>
                <a:lnTo>
                  <a:pt x="0" y="5080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7" hasCustomPrompt="1"/>
          </p:nvPr>
        </p:nvSpPr>
        <p:spPr>
          <a:xfrm>
            <a:off x="12191999" y="6858396"/>
            <a:ext cx="5207000" cy="5080001"/>
          </a:xfrm>
          <a:custGeom>
            <a:avLst/>
            <a:gdLst>
              <a:gd name="connsiteX0" fmla="*/ 0 w 5207000"/>
              <a:gd name="connsiteY0" fmla="*/ 0 h 5080001"/>
              <a:gd name="connsiteX1" fmla="*/ 5207000 w 5207000"/>
              <a:gd name="connsiteY1" fmla="*/ 0 h 5080001"/>
              <a:gd name="connsiteX2" fmla="*/ 5207000 w 5207000"/>
              <a:gd name="connsiteY2" fmla="*/ 5080001 h 5080001"/>
              <a:gd name="connsiteX3" fmla="*/ 0 w 5207000"/>
              <a:gd name="connsiteY3" fmla="*/ 5080001 h 508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7000" h="5080001">
                <a:moveTo>
                  <a:pt x="0" y="0"/>
                </a:moveTo>
                <a:lnTo>
                  <a:pt x="5207000" y="0"/>
                </a:lnTo>
                <a:lnTo>
                  <a:pt x="5207000" y="5080001"/>
                </a:lnTo>
                <a:lnTo>
                  <a:pt x="0" y="50800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8"/>
          <p:cNvSpPr>
            <a:spLocks noGrp="1"/>
          </p:cNvSpPr>
          <p:nvPr>
            <p:ph type="pic" sz="quarter" idx="129" hasCustomPrompt="1"/>
          </p:nvPr>
        </p:nvSpPr>
        <p:spPr>
          <a:xfrm>
            <a:off x="6985000" y="1777999"/>
            <a:ext cx="5207000" cy="5080000"/>
          </a:xfrm>
          <a:custGeom>
            <a:avLst/>
            <a:gdLst>
              <a:gd name="connsiteX0" fmla="*/ 0 w 5207000"/>
              <a:gd name="connsiteY0" fmla="*/ 0 h 5080000"/>
              <a:gd name="connsiteX1" fmla="*/ 5207000 w 5207000"/>
              <a:gd name="connsiteY1" fmla="*/ 0 h 5080000"/>
              <a:gd name="connsiteX2" fmla="*/ 5207000 w 5207000"/>
              <a:gd name="connsiteY2" fmla="*/ 5080000 h 5080000"/>
              <a:gd name="connsiteX3" fmla="*/ 0 w 5207000"/>
              <a:gd name="connsiteY3" fmla="*/ 5080000 h 5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7000" h="5080000">
                <a:moveTo>
                  <a:pt x="0" y="0"/>
                </a:moveTo>
                <a:lnTo>
                  <a:pt x="5207000" y="0"/>
                </a:lnTo>
                <a:lnTo>
                  <a:pt x="5207000" y="5080000"/>
                </a:lnTo>
                <a:lnTo>
                  <a:pt x="0" y="5080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7" name="Picture Placeholder 17"/>
          <p:cNvSpPr>
            <a:spLocks noGrp="1"/>
          </p:cNvSpPr>
          <p:nvPr>
            <p:ph type="pic" sz="quarter" idx="135" hasCustomPrompt="1"/>
          </p:nvPr>
        </p:nvSpPr>
        <p:spPr>
          <a:xfrm>
            <a:off x="1781373" y="6857999"/>
            <a:ext cx="5207001" cy="5080000"/>
          </a:xfrm>
          <a:custGeom>
            <a:avLst/>
            <a:gdLst>
              <a:gd name="connsiteX0" fmla="*/ 0 w 5207001"/>
              <a:gd name="connsiteY0" fmla="*/ 0 h 5080000"/>
              <a:gd name="connsiteX1" fmla="*/ 5207001 w 5207001"/>
              <a:gd name="connsiteY1" fmla="*/ 0 h 5080000"/>
              <a:gd name="connsiteX2" fmla="*/ 5207001 w 5207001"/>
              <a:gd name="connsiteY2" fmla="*/ 5080000 h 5080000"/>
              <a:gd name="connsiteX3" fmla="*/ 0 w 5207001"/>
              <a:gd name="connsiteY3" fmla="*/ 5080000 h 5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7001" h="5080000">
                <a:moveTo>
                  <a:pt x="0" y="0"/>
                </a:moveTo>
                <a:lnTo>
                  <a:pt x="5207001" y="0"/>
                </a:lnTo>
                <a:lnTo>
                  <a:pt x="5207001" y="5080000"/>
                </a:lnTo>
                <a:lnTo>
                  <a:pt x="0" y="5080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8" name="Picture Placeholder 20"/>
          <p:cNvSpPr>
            <a:spLocks noGrp="1"/>
          </p:cNvSpPr>
          <p:nvPr>
            <p:ph type="pic" sz="quarter" idx="136" hasCustomPrompt="1"/>
          </p:nvPr>
        </p:nvSpPr>
        <p:spPr>
          <a:xfrm>
            <a:off x="17399000" y="1777999"/>
            <a:ext cx="5207000" cy="5080000"/>
          </a:xfrm>
          <a:custGeom>
            <a:avLst/>
            <a:gdLst>
              <a:gd name="connsiteX0" fmla="*/ 0 w 5207000"/>
              <a:gd name="connsiteY0" fmla="*/ 0 h 5080000"/>
              <a:gd name="connsiteX1" fmla="*/ 5207000 w 5207000"/>
              <a:gd name="connsiteY1" fmla="*/ 0 h 5080000"/>
              <a:gd name="connsiteX2" fmla="*/ 5207000 w 5207000"/>
              <a:gd name="connsiteY2" fmla="*/ 5080000 h 5080000"/>
              <a:gd name="connsiteX3" fmla="*/ 0 w 5207000"/>
              <a:gd name="connsiteY3" fmla="*/ 5080000 h 5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7000" h="5080000">
                <a:moveTo>
                  <a:pt x="0" y="0"/>
                </a:moveTo>
                <a:lnTo>
                  <a:pt x="5207000" y="0"/>
                </a:lnTo>
                <a:lnTo>
                  <a:pt x="5207000" y="5080000"/>
                </a:lnTo>
                <a:lnTo>
                  <a:pt x="0" y="5080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9" name="Picture Placeholder 19"/>
          <p:cNvSpPr>
            <a:spLocks noGrp="1"/>
          </p:cNvSpPr>
          <p:nvPr>
            <p:ph type="pic" sz="quarter" idx="137" hasCustomPrompt="1"/>
          </p:nvPr>
        </p:nvSpPr>
        <p:spPr>
          <a:xfrm>
            <a:off x="12191999" y="6858396"/>
            <a:ext cx="5207000" cy="5080001"/>
          </a:xfrm>
          <a:custGeom>
            <a:avLst/>
            <a:gdLst>
              <a:gd name="connsiteX0" fmla="*/ 0 w 5207000"/>
              <a:gd name="connsiteY0" fmla="*/ 0 h 5080001"/>
              <a:gd name="connsiteX1" fmla="*/ 5207000 w 5207000"/>
              <a:gd name="connsiteY1" fmla="*/ 0 h 5080001"/>
              <a:gd name="connsiteX2" fmla="*/ 5207000 w 5207000"/>
              <a:gd name="connsiteY2" fmla="*/ 5080001 h 5080001"/>
              <a:gd name="connsiteX3" fmla="*/ 0 w 5207000"/>
              <a:gd name="connsiteY3" fmla="*/ 5080001 h 508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7000" h="5080001">
                <a:moveTo>
                  <a:pt x="0" y="0"/>
                </a:moveTo>
                <a:lnTo>
                  <a:pt x="5207000" y="0"/>
                </a:lnTo>
                <a:lnTo>
                  <a:pt x="5207000" y="5080001"/>
                </a:lnTo>
                <a:lnTo>
                  <a:pt x="0" y="50800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10" name="O"/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14434651" y="3099409"/>
            <a:ext cx="725409" cy="665955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11" name="Title text"/>
          <p:cNvSpPr txBox="1">
            <a:spLocks noGrp="1"/>
          </p:cNvSpPr>
          <p:nvPr>
            <p:ph type="body" sz="quarter" idx="160" hasCustomPrompt="1"/>
          </p:nvPr>
        </p:nvSpPr>
        <p:spPr>
          <a:xfrm>
            <a:off x="13030658" y="4228422"/>
            <a:ext cx="3508670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2" name="Click to edit text"/>
          <p:cNvSpPr txBox="1">
            <a:spLocks noGrp="1"/>
          </p:cNvSpPr>
          <p:nvPr>
            <p:ph type="body" sz="quarter" idx="161" hasCustomPrompt="1"/>
          </p:nvPr>
        </p:nvSpPr>
        <p:spPr>
          <a:xfrm>
            <a:off x="12754358" y="4737160"/>
            <a:ext cx="4053705" cy="900013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3" name="O"/>
          <p:cNvSpPr txBox="1">
            <a:spLocks noGrp="1"/>
          </p:cNvSpPr>
          <p:nvPr>
            <p:ph type="body" sz="quarter" idx="162" hasCustomPrompt="1"/>
          </p:nvPr>
        </p:nvSpPr>
        <p:spPr>
          <a:xfrm>
            <a:off x="4020651" y="3093059"/>
            <a:ext cx="725409" cy="665955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14" name="Title text"/>
          <p:cNvSpPr txBox="1">
            <a:spLocks noGrp="1"/>
          </p:cNvSpPr>
          <p:nvPr>
            <p:ph type="body" sz="quarter" idx="163" hasCustomPrompt="1"/>
          </p:nvPr>
        </p:nvSpPr>
        <p:spPr>
          <a:xfrm>
            <a:off x="2616658" y="4222072"/>
            <a:ext cx="3508670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5" name="Click to edit text"/>
          <p:cNvSpPr txBox="1">
            <a:spLocks noGrp="1"/>
          </p:cNvSpPr>
          <p:nvPr>
            <p:ph type="body" sz="quarter" idx="164" hasCustomPrompt="1"/>
          </p:nvPr>
        </p:nvSpPr>
        <p:spPr>
          <a:xfrm>
            <a:off x="2340358" y="4730810"/>
            <a:ext cx="4053705" cy="900013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6" name="O"/>
          <p:cNvSpPr txBox="1">
            <a:spLocks noGrp="1"/>
          </p:cNvSpPr>
          <p:nvPr>
            <p:ph type="body" sz="quarter" idx="165" hasCustomPrompt="1"/>
          </p:nvPr>
        </p:nvSpPr>
        <p:spPr>
          <a:xfrm>
            <a:off x="19637728" y="8176099"/>
            <a:ext cx="725409" cy="665955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17" name="Title text"/>
          <p:cNvSpPr txBox="1">
            <a:spLocks noGrp="1"/>
          </p:cNvSpPr>
          <p:nvPr>
            <p:ph type="body" sz="quarter" idx="166" hasCustomPrompt="1"/>
          </p:nvPr>
        </p:nvSpPr>
        <p:spPr>
          <a:xfrm>
            <a:off x="18233735" y="9305112"/>
            <a:ext cx="3508670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22" name="Click to edit text"/>
          <p:cNvSpPr txBox="1">
            <a:spLocks noGrp="1"/>
          </p:cNvSpPr>
          <p:nvPr>
            <p:ph type="body" sz="quarter" idx="167" hasCustomPrompt="1"/>
          </p:nvPr>
        </p:nvSpPr>
        <p:spPr>
          <a:xfrm>
            <a:off x="17957435" y="9813850"/>
            <a:ext cx="4053705" cy="900013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23" name="O"/>
          <p:cNvSpPr txBox="1">
            <a:spLocks noGrp="1"/>
          </p:cNvSpPr>
          <p:nvPr>
            <p:ph type="body" sz="quarter" idx="168" hasCustomPrompt="1"/>
          </p:nvPr>
        </p:nvSpPr>
        <p:spPr>
          <a:xfrm>
            <a:off x="9223728" y="8169749"/>
            <a:ext cx="725409" cy="665955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24" name="Title text"/>
          <p:cNvSpPr txBox="1">
            <a:spLocks noGrp="1"/>
          </p:cNvSpPr>
          <p:nvPr>
            <p:ph type="body" sz="quarter" idx="169" hasCustomPrompt="1"/>
          </p:nvPr>
        </p:nvSpPr>
        <p:spPr>
          <a:xfrm>
            <a:off x="7819735" y="9298762"/>
            <a:ext cx="3508670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25" name="Click to edit text"/>
          <p:cNvSpPr txBox="1">
            <a:spLocks noGrp="1"/>
          </p:cNvSpPr>
          <p:nvPr>
            <p:ph type="body" sz="quarter" idx="170" hasCustomPrompt="1"/>
          </p:nvPr>
        </p:nvSpPr>
        <p:spPr>
          <a:xfrm>
            <a:off x="7543435" y="9807500"/>
            <a:ext cx="4053705" cy="900013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"/>
          <p:cNvSpPr>
            <a:spLocks noGrp="1"/>
          </p:cNvSpPr>
          <p:nvPr>
            <p:ph type="body" sz="quarter" idx="157"/>
          </p:nvPr>
        </p:nvSpPr>
        <p:spPr>
          <a:xfrm>
            <a:off x="1781372" y="1791430"/>
            <a:ext cx="847531" cy="63612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1781373" y="2356842"/>
            <a:ext cx="8928726" cy="3231654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5" name="Click to edit text"/>
          <p:cNvSpPr txBox="1">
            <a:spLocks noGrp="1"/>
          </p:cNvSpPr>
          <p:nvPr>
            <p:ph type="body" sz="quarter" idx="161" hasCustomPrompt="1"/>
          </p:nvPr>
        </p:nvSpPr>
        <p:spPr>
          <a:xfrm>
            <a:off x="1781373" y="10031367"/>
            <a:ext cx="3838044" cy="1901508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6" name="Title text"/>
          <p:cNvSpPr txBox="1">
            <a:spLocks noGrp="1"/>
          </p:cNvSpPr>
          <p:nvPr>
            <p:ph type="body" sz="quarter" idx="176" hasCustomPrompt="1"/>
          </p:nvPr>
        </p:nvSpPr>
        <p:spPr>
          <a:xfrm>
            <a:off x="1781312" y="8617453"/>
            <a:ext cx="2717073" cy="3122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7" name="Title text"/>
          <p:cNvSpPr txBox="1">
            <a:spLocks noGrp="1"/>
          </p:cNvSpPr>
          <p:nvPr>
            <p:ph type="body" sz="quarter" idx="163" hasCustomPrompt="1"/>
          </p:nvPr>
        </p:nvSpPr>
        <p:spPr>
          <a:xfrm>
            <a:off x="1781312" y="7141010"/>
            <a:ext cx="1558788" cy="88919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72C6C2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00</a:t>
            </a:r>
            <a:endParaRPr lang="en-US" dirty="0"/>
          </a:p>
        </p:txBody>
      </p:sp>
      <p:sp>
        <p:nvSpPr>
          <p:cNvPr id="8" name="Title text"/>
          <p:cNvSpPr txBox="1">
            <a:spLocks noGrp="1"/>
          </p:cNvSpPr>
          <p:nvPr>
            <p:ph type="body" sz="quarter" idx="177" hasCustomPrompt="1"/>
          </p:nvPr>
        </p:nvSpPr>
        <p:spPr>
          <a:xfrm>
            <a:off x="7442508" y="7141010"/>
            <a:ext cx="1558788" cy="88919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72C6C2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00</a:t>
            </a:r>
            <a:endParaRPr lang="en-US" dirty="0"/>
          </a:p>
        </p:txBody>
      </p:sp>
      <p:sp>
        <p:nvSpPr>
          <p:cNvPr id="9" name="Title text"/>
          <p:cNvSpPr txBox="1">
            <a:spLocks noGrp="1"/>
          </p:cNvSpPr>
          <p:nvPr>
            <p:ph type="body" sz="quarter" idx="178" hasCustomPrompt="1"/>
          </p:nvPr>
        </p:nvSpPr>
        <p:spPr>
          <a:xfrm>
            <a:off x="13097627" y="7141010"/>
            <a:ext cx="1558788" cy="88919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72C6C2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00</a:t>
            </a:r>
            <a:endParaRPr lang="en-US" dirty="0"/>
          </a:p>
        </p:txBody>
      </p:sp>
      <p:sp>
        <p:nvSpPr>
          <p:cNvPr id="10" name="Title text"/>
          <p:cNvSpPr txBox="1">
            <a:spLocks noGrp="1"/>
          </p:cNvSpPr>
          <p:nvPr>
            <p:ph type="body" sz="quarter" idx="179" hasCustomPrompt="1"/>
          </p:nvPr>
        </p:nvSpPr>
        <p:spPr>
          <a:xfrm>
            <a:off x="18758823" y="7141010"/>
            <a:ext cx="1558788" cy="88919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72C6C2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00</a:t>
            </a:r>
            <a:endParaRPr lang="en-US" dirty="0"/>
          </a:p>
        </p:txBody>
      </p:sp>
      <p:sp>
        <p:nvSpPr>
          <p:cNvPr id="11" name="Click to edit text"/>
          <p:cNvSpPr txBox="1">
            <a:spLocks noGrp="1"/>
          </p:cNvSpPr>
          <p:nvPr>
            <p:ph type="body" sz="quarter" idx="180" hasCustomPrompt="1"/>
          </p:nvPr>
        </p:nvSpPr>
        <p:spPr>
          <a:xfrm>
            <a:off x="7442508" y="10031367"/>
            <a:ext cx="3863334" cy="1901508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2" name="Title text"/>
          <p:cNvSpPr txBox="1">
            <a:spLocks noGrp="1"/>
          </p:cNvSpPr>
          <p:nvPr>
            <p:ph type="body" sz="quarter" idx="181" hasCustomPrompt="1"/>
          </p:nvPr>
        </p:nvSpPr>
        <p:spPr>
          <a:xfrm>
            <a:off x="7449833" y="8617453"/>
            <a:ext cx="2734977" cy="3122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3" name="Click to edit text"/>
          <p:cNvSpPr txBox="1">
            <a:spLocks noGrp="1"/>
          </p:cNvSpPr>
          <p:nvPr>
            <p:ph type="body" sz="quarter" idx="182" hasCustomPrompt="1"/>
          </p:nvPr>
        </p:nvSpPr>
        <p:spPr>
          <a:xfrm>
            <a:off x="13097627" y="10031367"/>
            <a:ext cx="3837490" cy="1901508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4" name="Title text"/>
          <p:cNvSpPr txBox="1">
            <a:spLocks noGrp="1"/>
          </p:cNvSpPr>
          <p:nvPr>
            <p:ph type="body" sz="quarter" idx="183" hasCustomPrompt="1"/>
          </p:nvPr>
        </p:nvSpPr>
        <p:spPr>
          <a:xfrm>
            <a:off x="13097404" y="8617453"/>
            <a:ext cx="2716681" cy="3122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5" name="Click to edit text"/>
          <p:cNvSpPr txBox="1">
            <a:spLocks noGrp="1"/>
          </p:cNvSpPr>
          <p:nvPr>
            <p:ph type="body" sz="quarter" idx="184" hasCustomPrompt="1"/>
          </p:nvPr>
        </p:nvSpPr>
        <p:spPr>
          <a:xfrm>
            <a:off x="18758822" y="10031367"/>
            <a:ext cx="3862719" cy="1901508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6" name="Title text"/>
          <p:cNvSpPr txBox="1">
            <a:spLocks noGrp="1"/>
          </p:cNvSpPr>
          <p:nvPr>
            <p:ph type="body" sz="quarter" idx="185" hasCustomPrompt="1"/>
          </p:nvPr>
        </p:nvSpPr>
        <p:spPr>
          <a:xfrm>
            <a:off x="18765968" y="8617453"/>
            <a:ext cx="2734542" cy="3122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 userDrawn="1"/>
        </p:nvSpPr>
        <p:spPr>
          <a:xfrm>
            <a:off x="12482417" y="3827991"/>
            <a:ext cx="5080001" cy="6253653"/>
          </a:xfrm>
          <a:prstGeom prst="rect">
            <a:avLst/>
          </a:prstGeom>
          <a:ln w="63500">
            <a:solidFill>
              <a:srgbClr val="72C6C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" name="Click to edit text"/>
          <p:cNvSpPr txBox="1">
            <a:spLocks noGrp="1"/>
          </p:cNvSpPr>
          <p:nvPr>
            <p:ph type="body" sz="quarter" idx="183" hasCustomPrompt="1"/>
          </p:nvPr>
        </p:nvSpPr>
        <p:spPr>
          <a:xfrm>
            <a:off x="1781373" y="7073438"/>
            <a:ext cx="3833267" cy="245948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4" name="Title text"/>
          <p:cNvSpPr txBox="1">
            <a:spLocks noGrp="1"/>
          </p:cNvSpPr>
          <p:nvPr>
            <p:ph type="body" sz="quarter" idx="184" hasCustomPrompt="1"/>
          </p:nvPr>
        </p:nvSpPr>
        <p:spPr>
          <a:xfrm>
            <a:off x="1781373" y="5659524"/>
            <a:ext cx="2713691" cy="3122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5" name="Title text"/>
          <p:cNvSpPr txBox="1">
            <a:spLocks noGrp="1"/>
          </p:cNvSpPr>
          <p:nvPr>
            <p:ph type="body" sz="quarter" idx="185" hasCustomPrompt="1"/>
          </p:nvPr>
        </p:nvSpPr>
        <p:spPr>
          <a:xfrm>
            <a:off x="1781373" y="4183081"/>
            <a:ext cx="1556848" cy="88919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72C6C2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00</a:t>
            </a:r>
            <a:endParaRPr lang="en-US" dirty="0"/>
          </a:p>
        </p:txBody>
      </p:sp>
      <p:sp>
        <p:nvSpPr>
          <p:cNvPr id="6" name="Click to edit text"/>
          <p:cNvSpPr txBox="1">
            <a:spLocks noGrp="1"/>
          </p:cNvSpPr>
          <p:nvPr>
            <p:ph type="body" sz="quarter" idx="186" hasCustomPrompt="1"/>
          </p:nvPr>
        </p:nvSpPr>
        <p:spPr>
          <a:xfrm>
            <a:off x="7444754" y="7073438"/>
            <a:ext cx="3833267" cy="245948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7" name="Title text"/>
          <p:cNvSpPr txBox="1">
            <a:spLocks noGrp="1"/>
          </p:cNvSpPr>
          <p:nvPr>
            <p:ph type="body" sz="quarter" idx="187" hasCustomPrompt="1"/>
          </p:nvPr>
        </p:nvSpPr>
        <p:spPr>
          <a:xfrm>
            <a:off x="7444754" y="5659524"/>
            <a:ext cx="2713691" cy="3122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8" name="Title text"/>
          <p:cNvSpPr txBox="1">
            <a:spLocks noGrp="1"/>
          </p:cNvSpPr>
          <p:nvPr>
            <p:ph type="body" sz="quarter" idx="188" hasCustomPrompt="1"/>
          </p:nvPr>
        </p:nvSpPr>
        <p:spPr>
          <a:xfrm>
            <a:off x="7444754" y="4183081"/>
            <a:ext cx="1556848" cy="88919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72C6C2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00</a:t>
            </a:r>
            <a:endParaRPr lang="en-US" dirty="0"/>
          </a:p>
        </p:txBody>
      </p:sp>
      <p:sp>
        <p:nvSpPr>
          <p:cNvPr id="9" name="Click to edit text"/>
          <p:cNvSpPr txBox="1">
            <a:spLocks noGrp="1"/>
          </p:cNvSpPr>
          <p:nvPr>
            <p:ph type="body" sz="quarter" idx="189" hasCustomPrompt="1"/>
          </p:nvPr>
        </p:nvSpPr>
        <p:spPr>
          <a:xfrm>
            <a:off x="13102604" y="7073438"/>
            <a:ext cx="3833267" cy="245948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0" name="Title text"/>
          <p:cNvSpPr txBox="1">
            <a:spLocks noGrp="1"/>
          </p:cNvSpPr>
          <p:nvPr>
            <p:ph type="body" sz="quarter" idx="190" hasCustomPrompt="1"/>
          </p:nvPr>
        </p:nvSpPr>
        <p:spPr>
          <a:xfrm>
            <a:off x="13102604" y="5659524"/>
            <a:ext cx="2713691" cy="3122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1" name="Title text"/>
          <p:cNvSpPr txBox="1">
            <a:spLocks noGrp="1"/>
          </p:cNvSpPr>
          <p:nvPr>
            <p:ph type="body" sz="quarter" idx="191" hasCustomPrompt="1"/>
          </p:nvPr>
        </p:nvSpPr>
        <p:spPr>
          <a:xfrm>
            <a:off x="13102604" y="4183081"/>
            <a:ext cx="1556848" cy="88919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72C6C2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00</a:t>
            </a:r>
            <a:endParaRPr lang="en-US" dirty="0"/>
          </a:p>
        </p:txBody>
      </p:sp>
      <p:sp>
        <p:nvSpPr>
          <p:cNvPr id="12" name="Click to edit text"/>
          <p:cNvSpPr txBox="1">
            <a:spLocks noGrp="1"/>
          </p:cNvSpPr>
          <p:nvPr>
            <p:ph type="body" sz="quarter" idx="192" hasCustomPrompt="1"/>
          </p:nvPr>
        </p:nvSpPr>
        <p:spPr>
          <a:xfrm>
            <a:off x="18766804" y="7073438"/>
            <a:ext cx="3833267" cy="245948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3" name="Title text"/>
          <p:cNvSpPr txBox="1">
            <a:spLocks noGrp="1"/>
          </p:cNvSpPr>
          <p:nvPr>
            <p:ph type="body" sz="quarter" idx="193" hasCustomPrompt="1"/>
          </p:nvPr>
        </p:nvSpPr>
        <p:spPr>
          <a:xfrm>
            <a:off x="18766804" y="5659524"/>
            <a:ext cx="2713691" cy="3122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4" name="Title text"/>
          <p:cNvSpPr txBox="1">
            <a:spLocks noGrp="1"/>
          </p:cNvSpPr>
          <p:nvPr>
            <p:ph type="body" sz="quarter" idx="194" hasCustomPrompt="1"/>
          </p:nvPr>
        </p:nvSpPr>
        <p:spPr>
          <a:xfrm>
            <a:off x="18766804" y="4183081"/>
            <a:ext cx="1556848" cy="88919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72C6C2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00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>
            <a:spLocks noGrp="1"/>
          </p:cNvSpPr>
          <p:nvPr>
            <p:ph type="body" sz="quarter" idx="157"/>
          </p:nvPr>
        </p:nvSpPr>
        <p:spPr>
          <a:xfrm>
            <a:off x="1781372" y="5000363"/>
            <a:ext cx="847531" cy="63612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1781373" y="5565775"/>
            <a:ext cx="8928726" cy="3231654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4" name="Click to edit text"/>
          <p:cNvSpPr txBox="1">
            <a:spLocks noGrp="1"/>
          </p:cNvSpPr>
          <p:nvPr>
            <p:ph type="body" sz="quarter" idx="161" hasCustomPrompt="1"/>
          </p:nvPr>
        </p:nvSpPr>
        <p:spPr>
          <a:xfrm>
            <a:off x="14906635" y="2813823"/>
            <a:ext cx="7695792" cy="1409919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5" name="O"/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13366622" y="2032127"/>
            <a:ext cx="1150936" cy="1231106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l"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6" name="Title text"/>
          <p:cNvSpPr txBox="1">
            <a:spLocks noGrp="1"/>
          </p:cNvSpPr>
          <p:nvPr>
            <p:ph type="body" sz="quarter" idx="176" hasCustomPrompt="1"/>
          </p:nvPr>
        </p:nvSpPr>
        <p:spPr>
          <a:xfrm>
            <a:off x="14906636" y="2314225"/>
            <a:ext cx="2717089" cy="3122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7" name="Line"/>
          <p:cNvSpPr>
            <a:spLocks noGrp="1"/>
          </p:cNvSpPr>
          <p:nvPr>
            <p:ph type="body" sz="quarter" idx="177"/>
          </p:nvPr>
        </p:nvSpPr>
        <p:spPr>
          <a:xfrm>
            <a:off x="14906635" y="1753537"/>
            <a:ext cx="847531" cy="63612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lick to edit text"/>
          <p:cNvSpPr txBox="1">
            <a:spLocks noGrp="1"/>
          </p:cNvSpPr>
          <p:nvPr>
            <p:ph type="body" sz="quarter" idx="178" hasCustomPrompt="1"/>
          </p:nvPr>
        </p:nvSpPr>
        <p:spPr>
          <a:xfrm>
            <a:off x="14906635" y="6661923"/>
            <a:ext cx="7695792" cy="1409919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9" name="O"/>
          <p:cNvSpPr txBox="1">
            <a:spLocks noGrp="1"/>
          </p:cNvSpPr>
          <p:nvPr>
            <p:ph type="body" sz="quarter" idx="179" hasCustomPrompt="1"/>
          </p:nvPr>
        </p:nvSpPr>
        <p:spPr>
          <a:xfrm>
            <a:off x="13366622" y="5880227"/>
            <a:ext cx="1150936" cy="1231106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l"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10" name="Title text"/>
          <p:cNvSpPr txBox="1">
            <a:spLocks noGrp="1"/>
          </p:cNvSpPr>
          <p:nvPr>
            <p:ph type="body" sz="quarter" idx="180" hasCustomPrompt="1"/>
          </p:nvPr>
        </p:nvSpPr>
        <p:spPr>
          <a:xfrm>
            <a:off x="14906636" y="6162325"/>
            <a:ext cx="2717089" cy="3122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1" name="Line"/>
          <p:cNvSpPr>
            <a:spLocks noGrp="1"/>
          </p:cNvSpPr>
          <p:nvPr>
            <p:ph type="body" sz="quarter" idx="181"/>
          </p:nvPr>
        </p:nvSpPr>
        <p:spPr>
          <a:xfrm>
            <a:off x="14906635" y="5601637"/>
            <a:ext cx="847531" cy="63612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Click to edit text"/>
          <p:cNvSpPr txBox="1">
            <a:spLocks noGrp="1"/>
          </p:cNvSpPr>
          <p:nvPr>
            <p:ph type="body" sz="quarter" idx="182" hasCustomPrompt="1"/>
          </p:nvPr>
        </p:nvSpPr>
        <p:spPr>
          <a:xfrm>
            <a:off x="14906635" y="10522723"/>
            <a:ext cx="7695792" cy="1409919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3" name="O"/>
          <p:cNvSpPr txBox="1">
            <a:spLocks noGrp="1"/>
          </p:cNvSpPr>
          <p:nvPr>
            <p:ph type="body" sz="quarter" idx="183" hasCustomPrompt="1"/>
          </p:nvPr>
        </p:nvSpPr>
        <p:spPr>
          <a:xfrm>
            <a:off x="13366622" y="9741027"/>
            <a:ext cx="1150936" cy="1231106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l"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14" name="Title text"/>
          <p:cNvSpPr txBox="1">
            <a:spLocks noGrp="1"/>
          </p:cNvSpPr>
          <p:nvPr>
            <p:ph type="body" sz="quarter" idx="184" hasCustomPrompt="1"/>
          </p:nvPr>
        </p:nvSpPr>
        <p:spPr>
          <a:xfrm>
            <a:off x="14906636" y="10023125"/>
            <a:ext cx="2717089" cy="3122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5" name="Line"/>
          <p:cNvSpPr>
            <a:spLocks noGrp="1"/>
          </p:cNvSpPr>
          <p:nvPr>
            <p:ph type="body" sz="quarter" idx="185"/>
          </p:nvPr>
        </p:nvSpPr>
        <p:spPr>
          <a:xfrm>
            <a:off x="14906635" y="9462437"/>
            <a:ext cx="847531" cy="63612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2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35" hasCustomPrompt="1"/>
          </p:nvPr>
        </p:nvSpPr>
        <p:spPr>
          <a:xfrm>
            <a:off x="892372" y="0"/>
            <a:ext cx="11299826" cy="13716001"/>
          </a:xfrm>
          <a:custGeom>
            <a:avLst/>
            <a:gdLst>
              <a:gd name="connsiteX0" fmla="*/ 0 w 11299826"/>
              <a:gd name="connsiteY0" fmla="*/ 0 h 13716001"/>
              <a:gd name="connsiteX1" fmla="*/ 11299826 w 11299826"/>
              <a:gd name="connsiteY1" fmla="*/ 0 h 13716001"/>
              <a:gd name="connsiteX2" fmla="*/ 11299826 w 11299826"/>
              <a:gd name="connsiteY2" fmla="*/ 13716001 h 13716001"/>
              <a:gd name="connsiteX3" fmla="*/ 0 w 11299826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99826" h="13716001">
                <a:moveTo>
                  <a:pt x="0" y="0"/>
                </a:moveTo>
                <a:lnTo>
                  <a:pt x="11299826" y="0"/>
                </a:lnTo>
                <a:lnTo>
                  <a:pt x="11299826" y="13716001"/>
                </a:lnTo>
                <a:lnTo>
                  <a:pt x="0" y="137160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5880" y="12392526"/>
            <a:ext cx="2563323" cy="6358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73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/>
          <p:cNvSpPr>
            <a:spLocks noGrp="1"/>
          </p:cNvSpPr>
          <p:nvPr>
            <p:ph type="pic" sz="quarter" idx="136" hasCustomPrompt="1"/>
          </p:nvPr>
        </p:nvSpPr>
        <p:spPr>
          <a:xfrm>
            <a:off x="892372" y="0"/>
            <a:ext cx="11299826" cy="13716001"/>
          </a:xfrm>
          <a:custGeom>
            <a:avLst/>
            <a:gdLst>
              <a:gd name="connsiteX0" fmla="*/ 0 w 11299826"/>
              <a:gd name="connsiteY0" fmla="*/ 0 h 13716001"/>
              <a:gd name="connsiteX1" fmla="*/ 11299826 w 11299826"/>
              <a:gd name="connsiteY1" fmla="*/ 0 h 13716001"/>
              <a:gd name="connsiteX2" fmla="*/ 11299826 w 11299826"/>
              <a:gd name="connsiteY2" fmla="*/ 13716001 h 13716001"/>
              <a:gd name="connsiteX3" fmla="*/ 0 w 11299826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99826" h="13716001">
                <a:moveTo>
                  <a:pt x="0" y="0"/>
                </a:moveTo>
                <a:lnTo>
                  <a:pt x="11299826" y="0"/>
                </a:lnTo>
                <a:lnTo>
                  <a:pt x="11299826" y="13716001"/>
                </a:lnTo>
                <a:lnTo>
                  <a:pt x="0" y="137160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10"/>
          </p:nvPr>
        </p:nvSpPr>
        <p:spPr>
          <a:xfrm>
            <a:off x="892373" y="-1"/>
            <a:ext cx="11299627" cy="13716001"/>
          </a:xfrm>
          <a:custGeom>
            <a:avLst/>
            <a:gdLst>
              <a:gd name="connsiteX0" fmla="*/ 0 w 11299627"/>
              <a:gd name="connsiteY0" fmla="*/ 0 h 13716001"/>
              <a:gd name="connsiteX1" fmla="*/ 11299627 w 11299627"/>
              <a:gd name="connsiteY1" fmla="*/ 0 h 13716001"/>
              <a:gd name="connsiteX2" fmla="*/ 11299627 w 11299627"/>
              <a:gd name="connsiteY2" fmla="*/ 13716001 h 13716001"/>
              <a:gd name="connsiteX3" fmla="*/ 0 w 11299627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99627" h="13716001">
                <a:moveTo>
                  <a:pt x="0" y="0"/>
                </a:moveTo>
                <a:lnTo>
                  <a:pt x="11299627" y="0"/>
                </a:lnTo>
                <a:lnTo>
                  <a:pt x="11299627" y="13716001"/>
                </a:lnTo>
                <a:lnTo>
                  <a:pt x="0" y="13716001"/>
                </a:lnTo>
                <a:close/>
              </a:path>
            </a:pathLst>
          </a:custGeom>
          <a:solidFill>
            <a:srgbClr val="1C1F25">
              <a:alpha val="90000"/>
            </a:srgbClr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1C1F25"/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7" name="Line"/>
          <p:cNvSpPr>
            <a:spLocks noGrp="1"/>
          </p:cNvSpPr>
          <p:nvPr>
            <p:ph type="body" sz="quarter" idx="157"/>
          </p:nvPr>
        </p:nvSpPr>
        <p:spPr>
          <a:xfrm>
            <a:off x="1781372" y="5620743"/>
            <a:ext cx="847531" cy="63612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1781373" y="6186155"/>
            <a:ext cx="8928726" cy="3231654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9" name="Click to edit text"/>
          <p:cNvSpPr txBox="1">
            <a:spLocks noGrp="1"/>
          </p:cNvSpPr>
          <p:nvPr>
            <p:ph type="body" sz="quarter" idx="173" hasCustomPrompt="1"/>
          </p:nvPr>
        </p:nvSpPr>
        <p:spPr>
          <a:xfrm>
            <a:off x="1781371" y="10566808"/>
            <a:ext cx="9936723" cy="148146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0" name="Click to edit text"/>
          <p:cNvSpPr txBox="1">
            <a:spLocks noGrp="1"/>
          </p:cNvSpPr>
          <p:nvPr>
            <p:ph type="body" sz="quarter" idx="161" hasCustomPrompt="1"/>
          </p:nvPr>
        </p:nvSpPr>
        <p:spPr>
          <a:xfrm>
            <a:off x="14906635" y="2813823"/>
            <a:ext cx="7695792" cy="1409919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1" name="O"/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13366622" y="2032127"/>
            <a:ext cx="1150936" cy="1231106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l"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12" name="Title text"/>
          <p:cNvSpPr txBox="1">
            <a:spLocks noGrp="1"/>
          </p:cNvSpPr>
          <p:nvPr>
            <p:ph type="body" sz="quarter" idx="176" hasCustomPrompt="1"/>
          </p:nvPr>
        </p:nvSpPr>
        <p:spPr>
          <a:xfrm>
            <a:off x="14906636" y="2314225"/>
            <a:ext cx="2717089" cy="3122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3" name="Line"/>
          <p:cNvSpPr>
            <a:spLocks noGrp="1"/>
          </p:cNvSpPr>
          <p:nvPr>
            <p:ph type="body" sz="quarter" idx="177"/>
          </p:nvPr>
        </p:nvSpPr>
        <p:spPr>
          <a:xfrm>
            <a:off x="14906635" y="1753537"/>
            <a:ext cx="847531" cy="63612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Click to edit text"/>
          <p:cNvSpPr txBox="1">
            <a:spLocks noGrp="1"/>
          </p:cNvSpPr>
          <p:nvPr>
            <p:ph type="body" sz="quarter" idx="178" hasCustomPrompt="1"/>
          </p:nvPr>
        </p:nvSpPr>
        <p:spPr>
          <a:xfrm>
            <a:off x="14906635" y="6661923"/>
            <a:ext cx="7695792" cy="1409919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5" name="O"/>
          <p:cNvSpPr txBox="1">
            <a:spLocks noGrp="1"/>
          </p:cNvSpPr>
          <p:nvPr>
            <p:ph type="body" sz="quarter" idx="179" hasCustomPrompt="1"/>
          </p:nvPr>
        </p:nvSpPr>
        <p:spPr>
          <a:xfrm>
            <a:off x="13366622" y="5880227"/>
            <a:ext cx="1150936" cy="1231106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l"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16" name="Title text"/>
          <p:cNvSpPr txBox="1">
            <a:spLocks noGrp="1"/>
          </p:cNvSpPr>
          <p:nvPr>
            <p:ph type="body" sz="quarter" idx="180" hasCustomPrompt="1"/>
          </p:nvPr>
        </p:nvSpPr>
        <p:spPr>
          <a:xfrm>
            <a:off x="14906636" y="6162325"/>
            <a:ext cx="2717089" cy="3122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7" name="Line"/>
          <p:cNvSpPr>
            <a:spLocks noGrp="1"/>
          </p:cNvSpPr>
          <p:nvPr>
            <p:ph type="body" sz="quarter" idx="181"/>
          </p:nvPr>
        </p:nvSpPr>
        <p:spPr>
          <a:xfrm>
            <a:off x="14906635" y="5601637"/>
            <a:ext cx="847531" cy="63612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Click to edit text"/>
          <p:cNvSpPr txBox="1">
            <a:spLocks noGrp="1"/>
          </p:cNvSpPr>
          <p:nvPr>
            <p:ph type="body" sz="quarter" idx="182" hasCustomPrompt="1"/>
          </p:nvPr>
        </p:nvSpPr>
        <p:spPr>
          <a:xfrm>
            <a:off x="14906635" y="10522723"/>
            <a:ext cx="7695792" cy="1409919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20" name="O"/>
          <p:cNvSpPr txBox="1">
            <a:spLocks noGrp="1"/>
          </p:cNvSpPr>
          <p:nvPr>
            <p:ph type="body" sz="quarter" idx="183" hasCustomPrompt="1"/>
          </p:nvPr>
        </p:nvSpPr>
        <p:spPr>
          <a:xfrm>
            <a:off x="13366622" y="9741027"/>
            <a:ext cx="1150936" cy="1231106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l"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21" name="Title text"/>
          <p:cNvSpPr txBox="1">
            <a:spLocks noGrp="1"/>
          </p:cNvSpPr>
          <p:nvPr>
            <p:ph type="body" sz="quarter" idx="184" hasCustomPrompt="1"/>
          </p:nvPr>
        </p:nvSpPr>
        <p:spPr>
          <a:xfrm>
            <a:off x="14906636" y="10023125"/>
            <a:ext cx="2717089" cy="3122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22" name="Line"/>
          <p:cNvSpPr>
            <a:spLocks noGrp="1"/>
          </p:cNvSpPr>
          <p:nvPr>
            <p:ph type="body" sz="quarter" idx="185"/>
          </p:nvPr>
        </p:nvSpPr>
        <p:spPr>
          <a:xfrm>
            <a:off x="14906635" y="9462437"/>
            <a:ext cx="847531" cy="63612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5" hasCustomPrompt="1"/>
          </p:nvPr>
        </p:nvSpPr>
        <p:spPr>
          <a:xfrm>
            <a:off x="1" y="-1"/>
            <a:ext cx="24383999" cy="6858001"/>
          </a:xfrm>
          <a:custGeom>
            <a:avLst/>
            <a:gdLst>
              <a:gd name="connsiteX0" fmla="*/ 0 w 12192001"/>
              <a:gd name="connsiteY0" fmla="*/ 0 h 6858001"/>
              <a:gd name="connsiteX1" fmla="*/ 12192001 w 12192001"/>
              <a:gd name="connsiteY1" fmla="*/ 0 h 6858001"/>
              <a:gd name="connsiteX2" fmla="*/ 12192001 w 12192001"/>
              <a:gd name="connsiteY2" fmla="*/ 6858001 h 6858001"/>
              <a:gd name="connsiteX3" fmla="*/ 0 w 12192001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858001">
                <a:moveTo>
                  <a:pt x="0" y="0"/>
                </a:moveTo>
                <a:lnTo>
                  <a:pt x="12192001" y="0"/>
                </a:lnTo>
                <a:lnTo>
                  <a:pt x="12192001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/>
          <p:cNvSpPr>
            <a:spLocks noGrp="1"/>
          </p:cNvSpPr>
          <p:nvPr>
            <p:ph type="pic" sz="quarter" idx="135" hasCustomPrompt="1"/>
          </p:nvPr>
        </p:nvSpPr>
        <p:spPr>
          <a:xfrm>
            <a:off x="1" y="-1"/>
            <a:ext cx="24383999" cy="6858001"/>
          </a:xfrm>
          <a:custGeom>
            <a:avLst/>
            <a:gdLst>
              <a:gd name="connsiteX0" fmla="*/ 0 w 12192001"/>
              <a:gd name="connsiteY0" fmla="*/ 0 h 6858001"/>
              <a:gd name="connsiteX1" fmla="*/ 12192001 w 12192001"/>
              <a:gd name="connsiteY1" fmla="*/ 0 h 6858001"/>
              <a:gd name="connsiteX2" fmla="*/ 12192001 w 12192001"/>
              <a:gd name="connsiteY2" fmla="*/ 6858001 h 6858001"/>
              <a:gd name="connsiteX3" fmla="*/ 0 w 12192001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858001">
                <a:moveTo>
                  <a:pt x="0" y="0"/>
                </a:moveTo>
                <a:lnTo>
                  <a:pt x="12192001" y="0"/>
                </a:lnTo>
                <a:lnTo>
                  <a:pt x="12192001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4" name="Click to edit text"/>
          <p:cNvSpPr txBox="1">
            <a:spLocks noGrp="1"/>
          </p:cNvSpPr>
          <p:nvPr>
            <p:ph type="body" sz="quarter" idx="161" hasCustomPrompt="1"/>
          </p:nvPr>
        </p:nvSpPr>
        <p:spPr>
          <a:xfrm>
            <a:off x="1781721" y="10520423"/>
            <a:ext cx="6252941" cy="1417974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5" name="O"/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1781581" y="7856141"/>
            <a:ext cx="1150904" cy="1231106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l"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6" name="Title text"/>
          <p:cNvSpPr txBox="1">
            <a:spLocks noGrp="1"/>
          </p:cNvSpPr>
          <p:nvPr>
            <p:ph type="body" sz="quarter" idx="176" hasCustomPrompt="1"/>
          </p:nvPr>
        </p:nvSpPr>
        <p:spPr>
          <a:xfrm>
            <a:off x="1781625" y="10020058"/>
            <a:ext cx="2717013" cy="3122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7" name="Line"/>
          <p:cNvSpPr>
            <a:spLocks noGrp="1"/>
          </p:cNvSpPr>
          <p:nvPr>
            <p:ph type="body" sz="quarter" idx="177"/>
          </p:nvPr>
        </p:nvSpPr>
        <p:spPr>
          <a:xfrm>
            <a:off x="1781573" y="9470210"/>
            <a:ext cx="908365" cy="63612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lick to edit text"/>
          <p:cNvSpPr txBox="1">
            <a:spLocks noGrp="1"/>
          </p:cNvSpPr>
          <p:nvPr>
            <p:ph type="body" sz="quarter" idx="178" hasCustomPrompt="1"/>
          </p:nvPr>
        </p:nvSpPr>
        <p:spPr>
          <a:xfrm>
            <a:off x="9065454" y="10520423"/>
            <a:ext cx="6255833" cy="1417974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9" name="O"/>
          <p:cNvSpPr txBox="1">
            <a:spLocks noGrp="1"/>
          </p:cNvSpPr>
          <p:nvPr>
            <p:ph type="body" sz="quarter" idx="179" hasCustomPrompt="1"/>
          </p:nvPr>
        </p:nvSpPr>
        <p:spPr>
          <a:xfrm>
            <a:off x="9067674" y="7856141"/>
            <a:ext cx="1151436" cy="1231106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l"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10" name="Title text"/>
          <p:cNvSpPr txBox="1">
            <a:spLocks noGrp="1"/>
          </p:cNvSpPr>
          <p:nvPr>
            <p:ph type="body" sz="quarter" idx="180" hasCustomPrompt="1"/>
          </p:nvPr>
        </p:nvSpPr>
        <p:spPr>
          <a:xfrm>
            <a:off x="9066994" y="10020058"/>
            <a:ext cx="2718270" cy="3122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1" name="Line"/>
          <p:cNvSpPr>
            <a:spLocks noGrp="1"/>
          </p:cNvSpPr>
          <p:nvPr>
            <p:ph type="body" sz="quarter" idx="181"/>
          </p:nvPr>
        </p:nvSpPr>
        <p:spPr>
          <a:xfrm>
            <a:off x="9067778" y="9470210"/>
            <a:ext cx="908785" cy="63612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Click to edit text"/>
          <p:cNvSpPr txBox="1">
            <a:spLocks noGrp="1"/>
          </p:cNvSpPr>
          <p:nvPr>
            <p:ph type="body" sz="quarter" idx="182" hasCustomPrompt="1"/>
          </p:nvPr>
        </p:nvSpPr>
        <p:spPr>
          <a:xfrm>
            <a:off x="16349338" y="10520423"/>
            <a:ext cx="6287149" cy="1417974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3" name="O"/>
          <p:cNvSpPr txBox="1">
            <a:spLocks noGrp="1"/>
          </p:cNvSpPr>
          <p:nvPr>
            <p:ph type="body" sz="quarter" idx="183" hasCustomPrompt="1"/>
          </p:nvPr>
        </p:nvSpPr>
        <p:spPr>
          <a:xfrm>
            <a:off x="16377110" y="7856141"/>
            <a:ext cx="1157200" cy="1231106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l"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14" name="Title text"/>
          <p:cNvSpPr txBox="1">
            <a:spLocks noGrp="1"/>
          </p:cNvSpPr>
          <p:nvPr>
            <p:ph type="body" sz="quarter" idx="184" hasCustomPrompt="1"/>
          </p:nvPr>
        </p:nvSpPr>
        <p:spPr>
          <a:xfrm>
            <a:off x="16368587" y="10020058"/>
            <a:ext cx="2731877" cy="3122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5" name="Line"/>
          <p:cNvSpPr>
            <a:spLocks noGrp="1"/>
          </p:cNvSpPr>
          <p:nvPr>
            <p:ph type="body" sz="quarter" idx="185"/>
          </p:nvPr>
        </p:nvSpPr>
        <p:spPr>
          <a:xfrm>
            <a:off x="16378430" y="9470210"/>
            <a:ext cx="913334" cy="63612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0"/>
          <p:cNvSpPr>
            <a:spLocks noGrp="1"/>
          </p:cNvSpPr>
          <p:nvPr>
            <p:ph type="pic" sz="quarter" idx="135" hasCustomPrompt="1"/>
          </p:nvPr>
        </p:nvSpPr>
        <p:spPr>
          <a:xfrm>
            <a:off x="1" y="0"/>
            <a:ext cx="11306374" cy="11938396"/>
          </a:xfrm>
          <a:custGeom>
            <a:avLst/>
            <a:gdLst>
              <a:gd name="connsiteX0" fmla="*/ 0 w 9525001"/>
              <a:gd name="connsiteY0" fmla="*/ 0 h 6858001"/>
              <a:gd name="connsiteX1" fmla="*/ 9525001 w 9525001"/>
              <a:gd name="connsiteY1" fmla="*/ 0 h 6858001"/>
              <a:gd name="connsiteX2" fmla="*/ 9525001 w 9525001"/>
              <a:gd name="connsiteY2" fmla="*/ 6858001 h 6858001"/>
              <a:gd name="connsiteX3" fmla="*/ 0 w 9525001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01" h="6858001">
                <a:moveTo>
                  <a:pt x="0" y="0"/>
                </a:moveTo>
                <a:lnTo>
                  <a:pt x="9525001" y="0"/>
                </a:lnTo>
                <a:lnTo>
                  <a:pt x="9525001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17" name="Line"/>
          <p:cNvSpPr>
            <a:spLocks noGrp="1"/>
          </p:cNvSpPr>
          <p:nvPr>
            <p:ph type="body" sz="quarter" idx="157"/>
          </p:nvPr>
        </p:nvSpPr>
        <p:spPr>
          <a:xfrm>
            <a:off x="13003360" y="5074840"/>
            <a:ext cx="906523" cy="61913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13003360" y="5645546"/>
            <a:ext cx="8875829" cy="323936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9" name="Click to edit text"/>
          <p:cNvSpPr txBox="1">
            <a:spLocks noGrp="1"/>
          </p:cNvSpPr>
          <p:nvPr>
            <p:ph type="body" sz="quarter" idx="173" hasCustomPrompt="1"/>
          </p:nvPr>
        </p:nvSpPr>
        <p:spPr>
          <a:xfrm>
            <a:off x="13003360" y="10031817"/>
            <a:ext cx="9599069" cy="1906579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04160" y="4480560"/>
            <a:ext cx="9179856" cy="1316736"/>
          </a:xfrm>
        </p:spPr>
        <p:txBody>
          <a:bodyPr anchor="b"/>
          <a:lstStyle>
            <a:lvl1pPr marL="0" indent="0" algn="ctr">
              <a:buNone/>
              <a:defRPr sz="5700" b="0">
                <a:solidFill>
                  <a:schemeClr val="tx2"/>
                </a:solidFill>
              </a:defRPr>
            </a:lvl1pPr>
            <a:lvl2pPr marL="1088390" indent="0">
              <a:buNone/>
              <a:defRPr sz="4800" b="1"/>
            </a:lvl2pPr>
            <a:lvl3pPr marL="2176780" indent="0">
              <a:buNone/>
              <a:defRPr sz="4300" b="1"/>
            </a:lvl3pPr>
            <a:lvl4pPr marL="3265805" indent="0">
              <a:buNone/>
              <a:defRPr sz="3800" b="1"/>
            </a:lvl4pPr>
            <a:lvl5pPr marL="4354195" indent="0">
              <a:buNone/>
              <a:defRPr sz="3800" b="1"/>
            </a:lvl5pPr>
            <a:lvl6pPr marL="5442585" indent="0">
              <a:buNone/>
              <a:defRPr sz="3800" b="1"/>
            </a:lvl6pPr>
            <a:lvl7pPr marL="6530975" indent="0">
              <a:buNone/>
              <a:defRPr sz="3800" b="1"/>
            </a:lvl7pPr>
            <a:lvl8pPr marL="7620000" indent="0">
              <a:buNone/>
              <a:defRPr sz="3800" b="1"/>
            </a:lvl8pPr>
            <a:lvl9pPr marL="8708390" indent="0">
              <a:buNone/>
              <a:defRPr sz="38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968" y="5895190"/>
            <a:ext cx="10143744" cy="634593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339483" y="4480560"/>
            <a:ext cx="9192768" cy="1316736"/>
          </a:xfrm>
        </p:spPr>
        <p:txBody>
          <a:bodyPr anchor="b"/>
          <a:lstStyle>
            <a:lvl1pPr marL="0" indent="0" algn="ctr">
              <a:buNone/>
              <a:defRPr sz="5700" b="0">
                <a:solidFill>
                  <a:schemeClr val="tx2"/>
                </a:solidFill>
              </a:defRPr>
            </a:lvl1pPr>
            <a:lvl2pPr marL="1088390" indent="0">
              <a:buNone/>
              <a:defRPr sz="4800" b="1"/>
            </a:lvl2pPr>
            <a:lvl3pPr marL="2176780" indent="0">
              <a:buNone/>
              <a:defRPr sz="4300" b="1"/>
            </a:lvl3pPr>
            <a:lvl4pPr marL="3265805" indent="0">
              <a:buNone/>
              <a:defRPr sz="3800" b="1"/>
            </a:lvl4pPr>
            <a:lvl5pPr marL="4354195" indent="0">
              <a:buNone/>
              <a:defRPr sz="3800" b="1"/>
            </a:lvl5pPr>
            <a:lvl6pPr marL="5442585" indent="0">
              <a:buNone/>
              <a:defRPr sz="3800" b="1"/>
            </a:lvl6pPr>
            <a:lvl7pPr marL="6530975" indent="0">
              <a:buNone/>
              <a:defRPr sz="3800" b="1"/>
            </a:lvl7pPr>
            <a:lvl8pPr marL="7620000" indent="0">
              <a:buNone/>
              <a:defRPr sz="3800" b="1"/>
            </a:lvl8pPr>
            <a:lvl9pPr marL="8708390" indent="0">
              <a:buNone/>
              <a:defRPr sz="38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6736" y="5888736"/>
            <a:ext cx="10132608" cy="634593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3126891" y="2784434"/>
            <a:ext cx="18077627" cy="2077492"/>
            <a:chOff x="1172584" y="1381459"/>
            <a:chExt cx="6779110" cy="1038746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689612" cy="1038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9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anose="05000000000000000000" pitchFamily="2" charset="2"/>
                </a:rPr>
                <a:t></a:t>
              </a:r>
              <a:endParaRPr lang="en-US" sz="129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anose="05000000000000000000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5" hasCustomPrompt="1"/>
          </p:nvPr>
        </p:nvSpPr>
        <p:spPr>
          <a:xfrm>
            <a:off x="-1" y="1785342"/>
            <a:ext cx="9525001" cy="11930857"/>
          </a:xfrm>
          <a:custGeom>
            <a:avLst/>
            <a:gdLst>
              <a:gd name="connsiteX0" fmla="*/ 0 w 9525001"/>
              <a:gd name="connsiteY0" fmla="*/ 0 h 11930857"/>
              <a:gd name="connsiteX1" fmla="*/ 9525001 w 9525001"/>
              <a:gd name="connsiteY1" fmla="*/ 0 h 11930857"/>
              <a:gd name="connsiteX2" fmla="*/ 9525001 w 9525001"/>
              <a:gd name="connsiteY2" fmla="*/ 11930857 h 11930857"/>
              <a:gd name="connsiteX3" fmla="*/ 0 w 9525001"/>
              <a:gd name="connsiteY3" fmla="*/ 11930857 h 119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01" h="11930857">
                <a:moveTo>
                  <a:pt x="0" y="0"/>
                </a:moveTo>
                <a:lnTo>
                  <a:pt x="9525001" y="0"/>
                </a:lnTo>
                <a:lnTo>
                  <a:pt x="9525001" y="11930857"/>
                </a:lnTo>
                <a:lnTo>
                  <a:pt x="0" y="1193085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5" hasCustomPrompt="1"/>
          </p:nvPr>
        </p:nvSpPr>
        <p:spPr>
          <a:xfrm>
            <a:off x="-1" y="1785342"/>
            <a:ext cx="9525001" cy="11930857"/>
          </a:xfrm>
          <a:custGeom>
            <a:avLst/>
            <a:gdLst>
              <a:gd name="connsiteX0" fmla="*/ 0 w 9525001"/>
              <a:gd name="connsiteY0" fmla="*/ 0 h 11930857"/>
              <a:gd name="connsiteX1" fmla="*/ 9525001 w 9525001"/>
              <a:gd name="connsiteY1" fmla="*/ 0 h 11930857"/>
              <a:gd name="connsiteX2" fmla="*/ 9525001 w 9525001"/>
              <a:gd name="connsiteY2" fmla="*/ 11930857 h 11930857"/>
              <a:gd name="connsiteX3" fmla="*/ 0 w 9525001"/>
              <a:gd name="connsiteY3" fmla="*/ 11930857 h 119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01" h="11930857">
                <a:moveTo>
                  <a:pt x="0" y="0"/>
                </a:moveTo>
                <a:lnTo>
                  <a:pt x="9525001" y="0"/>
                </a:lnTo>
                <a:lnTo>
                  <a:pt x="9525001" y="11930857"/>
                </a:lnTo>
                <a:lnTo>
                  <a:pt x="0" y="1193085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4" name="Line"/>
          <p:cNvSpPr>
            <a:spLocks noGrp="1"/>
          </p:cNvSpPr>
          <p:nvPr>
            <p:ph type="body" sz="quarter" idx="157"/>
          </p:nvPr>
        </p:nvSpPr>
        <p:spPr>
          <a:xfrm>
            <a:off x="13003360" y="5619579"/>
            <a:ext cx="906523" cy="61913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13003360" y="6190285"/>
            <a:ext cx="8875830" cy="323936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6" name="Click to edit text"/>
          <p:cNvSpPr txBox="1">
            <a:spLocks noGrp="1"/>
          </p:cNvSpPr>
          <p:nvPr>
            <p:ph type="body" sz="quarter" idx="173" hasCustomPrompt="1"/>
          </p:nvPr>
        </p:nvSpPr>
        <p:spPr>
          <a:xfrm>
            <a:off x="13003360" y="10576556"/>
            <a:ext cx="9599070" cy="1906579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5" hasCustomPrompt="1"/>
          </p:nvPr>
        </p:nvSpPr>
        <p:spPr>
          <a:xfrm>
            <a:off x="12191999" y="0"/>
            <a:ext cx="12192000" cy="13716001"/>
          </a:xfrm>
          <a:custGeom>
            <a:avLst/>
            <a:gdLst>
              <a:gd name="connsiteX0" fmla="*/ 0 w 12192000"/>
              <a:gd name="connsiteY0" fmla="*/ 0 h 13716001"/>
              <a:gd name="connsiteX1" fmla="*/ 12192000 w 12192000"/>
              <a:gd name="connsiteY1" fmla="*/ 0 h 13716001"/>
              <a:gd name="connsiteX2" fmla="*/ 12192000 w 12192000"/>
              <a:gd name="connsiteY2" fmla="*/ 13716001 h 13716001"/>
              <a:gd name="connsiteX3" fmla="*/ 0 w 12192000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3716001">
                <a:moveTo>
                  <a:pt x="0" y="0"/>
                </a:moveTo>
                <a:lnTo>
                  <a:pt x="12192000" y="0"/>
                </a:lnTo>
                <a:lnTo>
                  <a:pt x="12192000" y="13716001"/>
                </a:lnTo>
                <a:lnTo>
                  <a:pt x="0" y="137160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5" hasCustomPrompt="1"/>
          </p:nvPr>
        </p:nvSpPr>
        <p:spPr>
          <a:xfrm>
            <a:off x="12191999" y="0"/>
            <a:ext cx="12192000" cy="13716001"/>
          </a:xfrm>
          <a:custGeom>
            <a:avLst/>
            <a:gdLst>
              <a:gd name="connsiteX0" fmla="*/ 0 w 12192000"/>
              <a:gd name="connsiteY0" fmla="*/ 0 h 13716001"/>
              <a:gd name="connsiteX1" fmla="*/ 12192000 w 12192000"/>
              <a:gd name="connsiteY1" fmla="*/ 0 h 13716001"/>
              <a:gd name="connsiteX2" fmla="*/ 12192000 w 12192000"/>
              <a:gd name="connsiteY2" fmla="*/ 13716001 h 13716001"/>
              <a:gd name="connsiteX3" fmla="*/ 0 w 12192000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3716001">
                <a:moveTo>
                  <a:pt x="0" y="0"/>
                </a:moveTo>
                <a:lnTo>
                  <a:pt x="12192000" y="0"/>
                </a:lnTo>
                <a:lnTo>
                  <a:pt x="12192000" y="13716001"/>
                </a:lnTo>
                <a:lnTo>
                  <a:pt x="0" y="137160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4" name="Line"/>
          <p:cNvSpPr>
            <a:spLocks noGrp="1"/>
          </p:cNvSpPr>
          <p:nvPr>
            <p:ph type="body" sz="quarter" idx="157"/>
          </p:nvPr>
        </p:nvSpPr>
        <p:spPr>
          <a:xfrm>
            <a:off x="1781373" y="3695133"/>
            <a:ext cx="906523" cy="61913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1781373" y="4265839"/>
            <a:ext cx="8875830" cy="323936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6" name="Click to edit text"/>
          <p:cNvSpPr txBox="1">
            <a:spLocks noGrp="1"/>
          </p:cNvSpPr>
          <p:nvPr>
            <p:ph type="body" sz="quarter" idx="173" hasCustomPrompt="1"/>
          </p:nvPr>
        </p:nvSpPr>
        <p:spPr>
          <a:xfrm>
            <a:off x="1781373" y="8652110"/>
            <a:ext cx="9599070" cy="1906579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5" hasCustomPrompt="1"/>
          </p:nvPr>
        </p:nvSpPr>
        <p:spPr>
          <a:xfrm>
            <a:off x="0" y="-1"/>
            <a:ext cx="12192000" cy="13716001"/>
          </a:xfrm>
          <a:custGeom>
            <a:avLst/>
            <a:gdLst>
              <a:gd name="connsiteX0" fmla="*/ 0 w 12192000"/>
              <a:gd name="connsiteY0" fmla="*/ 0 h 13716001"/>
              <a:gd name="connsiteX1" fmla="*/ 12192000 w 12192000"/>
              <a:gd name="connsiteY1" fmla="*/ 0 h 13716001"/>
              <a:gd name="connsiteX2" fmla="*/ 12192000 w 12192000"/>
              <a:gd name="connsiteY2" fmla="*/ 13716001 h 13716001"/>
              <a:gd name="connsiteX3" fmla="*/ 0 w 12192000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3716001">
                <a:moveTo>
                  <a:pt x="0" y="0"/>
                </a:moveTo>
                <a:lnTo>
                  <a:pt x="12192000" y="0"/>
                </a:lnTo>
                <a:lnTo>
                  <a:pt x="12192000" y="13716001"/>
                </a:lnTo>
                <a:lnTo>
                  <a:pt x="0" y="137160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5" hasCustomPrompt="1"/>
          </p:nvPr>
        </p:nvSpPr>
        <p:spPr>
          <a:xfrm>
            <a:off x="0" y="-1"/>
            <a:ext cx="12192000" cy="13716001"/>
          </a:xfrm>
          <a:custGeom>
            <a:avLst/>
            <a:gdLst>
              <a:gd name="connsiteX0" fmla="*/ 0 w 12192000"/>
              <a:gd name="connsiteY0" fmla="*/ 0 h 13716001"/>
              <a:gd name="connsiteX1" fmla="*/ 12192000 w 12192000"/>
              <a:gd name="connsiteY1" fmla="*/ 0 h 13716001"/>
              <a:gd name="connsiteX2" fmla="*/ 12192000 w 12192000"/>
              <a:gd name="connsiteY2" fmla="*/ 13716001 h 13716001"/>
              <a:gd name="connsiteX3" fmla="*/ 0 w 12192000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3716001">
                <a:moveTo>
                  <a:pt x="0" y="0"/>
                </a:moveTo>
                <a:lnTo>
                  <a:pt x="12192000" y="0"/>
                </a:lnTo>
                <a:lnTo>
                  <a:pt x="12192000" y="13716001"/>
                </a:lnTo>
                <a:lnTo>
                  <a:pt x="0" y="137160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4" name="Line"/>
          <p:cNvSpPr>
            <a:spLocks noGrp="1"/>
          </p:cNvSpPr>
          <p:nvPr>
            <p:ph type="body" sz="quarter" idx="157"/>
          </p:nvPr>
        </p:nvSpPr>
        <p:spPr>
          <a:xfrm>
            <a:off x="13824233" y="3403033"/>
            <a:ext cx="906523" cy="61913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13824233" y="3973739"/>
            <a:ext cx="8875830" cy="323936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6" name="Click to edit text"/>
          <p:cNvSpPr txBox="1">
            <a:spLocks noGrp="1"/>
          </p:cNvSpPr>
          <p:nvPr>
            <p:ph type="body" sz="quarter" idx="173" hasCustomPrompt="1"/>
          </p:nvPr>
        </p:nvSpPr>
        <p:spPr>
          <a:xfrm>
            <a:off x="13824233" y="8360010"/>
            <a:ext cx="9599070" cy="1906579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1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29" hasCustomPrompt="1"/>
          </p:nvPr>
        </p:nvSpPr>
        <p:spPr>
          <a:xfrm>
            <a:off x="8128000" y="6857999"/>
            <a:ext cx="8128000" cy="6858000"/>
          </a:xfrm>
          <a:custGeom>
            <a:avLst/>
            <a:gdLst>
              <a:gd name="connsiteX0" fmla="*/ 0 w 8128000"/>
              <a:gd name="connsiteY0" fmla="*/ 0 h 6858000"/>
              <a:gd name="connsiteX1" fmla="*/ 8128000 w 8128000"/>
              <a:gd name="connsiteY1" fmla="*/ 0 h 6858000"/>
              <a:gd name="connsiteX2" fmla="*/ 8128000 w 8128000"/>
              <a:gd name="connsiteY2" fmla="*/ 6858000 h 6858000"/>
              <a:gd name="connsiteX3" fmla="*/ 0 w 812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0" h="6858000">
                <a:moveTo>
                  <a:pt x="0" y="0"/>
                </a:moveTo>
                <a:lnTo>
                  <a:pt x="8128000" y="0"/>
                </a:lnTo>
                <a:lnTo>
                  <a:pt x="8128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5" hasCustomPrompt="1"/>
          </p:nvPr>
        </p:nvSpPr>
        <p:spPr>
          <a:xfrm>
            <a:off x="-1" y="0"/>
            <a:ext cx="8128001" cy="6858001"/>
          </a:xfrm>
          <a:custGeom>
            <a:avLst/>
            <a:gdLst>
              <a:gd name="connsiteX0" fmla="*/ 0 w 8128001"/>
              <a:gd name="connsiteY0" fmla="*/ 0 h 6858001"/>
              <a:gd name="connsiteX1" fmla="*/ 8128001 w 8128001"/>
              <a:gd name="connsiteY1" fmla="*/ 0 h 6858001"/>
              <a:gd name="connsiteX2" fmla="*/ 8128001 w 8128001"/>
              <a:gd name="connsiteY2" fmla="*/ 6858001 h 6858001"/>
              <a:gd name="connsiteX3" fmla="*/ 0 w 8128001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1" h="6858001">
                <a:moveTo>
                  <a:pt x="0" y="0"/>
                </a:moveTo>
                <a:lnTo>
                  <a:pt x="8128001" y="0"/>
                </a:lnTo>
                <a:lnTo>
                  <a:pt x="8128001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6" hasCustomPrompt="1"/>
          </p:nvPr>
        </p:nvSpPr>
        <p:spPr>
          <a:xfrm>
            <a:off x="16255999" y="-1"/>
            <a:ext cx="8128000" cy="6858001"/>
          </a:xfrm>
          <a:custGeom>
            <a:avLst/>
            <a:gdLst>
              <a:gd name="connsiteX0" fmla="*/ 0 w 8128000"/>
              <a:gd name="connsiteY0" fmla="*/ 0 h 6858001"/>
              <a:gd name="connsiteX1" fmla="*/ 8128000 w 8128000"/>
              <a:gd name="connsiteY1" fmla="*/ 0 h 6858001"/>
              <a:gd name="connsiteX2" fmla="*/ 8128000 w 8128000"/>
              <a:gd name="connsiteY2" fmla="*/ 6858001 h 6858001"/>
              <a:gd name="connsiteX3" fmla="*/ 0 w 8128000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0" h="6858001">
                <a:moveTo>
                  <a:pt x="0" y="0"/>
                </a:moveTo>
                <a:lnTo>
                  <a:pt x="8128000" y="0"/>
                </a:lnTo>
                <a:lnTo>
                  <a:pt x="8128000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02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8"/>
          <p:cNvSpPr>
            <a:spLocks noGrp="1"/>
          </p:cNvSpPr>
          <p:nvPr>
            <p:ph type="pic" sz="quarter" idx="129" hasCustomPrompt="1"/>
          </p:nvPr>
        </p:nvSpPr>
        <p:spPr>
          <a:xfrm>
            <a:off x="8128000" y="6857999"/>
            <a:ext cx="8128000" cy="6858000"/>
          </a:xfrm>
          <a:custGeom>
            <a:avLst/>
            <a:gdLst>
              <a:gd name="connsiteX0" fmla="*/ 0 w 8128000"/>
              <a:gd name="connsiteY0" fmla="*/ 0 h 6858000"/>
              <a:gd name="connsiteX1" fmla="*/ 8128000 w 8128000"/>
              <a:gd name="connsiteY1" fmla="*/ 0 h 6858000"/>
              <a:gd name="connsiteX2" fmla="*/ 8128000 w 8128000"/>
              <a:gd name="connsiteY2" fmla="*/ 6858000 h 6858000"/>
              <a:gd name="connsiteX3" fmla="*/ 0 w 812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0" h="6858000">
                <a:moveTo>
                  <a:pt x="0" y="0"/>
                </a:moveTo>
                <a:lnTo>
                  <a:pt x="8128000" y="0"/>
                </a:lnTo>
                <a:lnTo>
                  <a:pt x="8128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6" name="Picture Placeholder 16"/>
          <p:cNvSpPr>
            <a:spLocks noGrp="1"/>
          </p:cNvSpPr>
          <p:nvPr>
            <p:ph type="pic" sz="quarter" idx="135" hasCustomPrompt="1"/>
          </p:nvPr>
        </p:nvSpPr>
        <p:spPr>
          <a:xfrm>
            <a:off x="-1" y="0"/>
            <a:ext cx="8128001" cy="6858001"/>
          </a:xfrm>
          <a:custGeom>
            <a:avLst/>
            <a:gdLst>
              <a:gd name="connsiteX0" fmla="*/ 0 w 8128001"/>
              <a:gd name="connsiteY0" fmla="*/ 0 h 6858001"/>
              <a:gd name="connsiteX1" fmla="*/ 8128001 w 8128001"/>
              <a:gd name="connsiteY1" fmla="*/ 0 h 6858001"/>
              <a:gd name="connsiteX2" fmla="*/ 8128001 w 8128001"/>
              <a:gd name="connsiteY2" fmla="*/ 6858001 h 6858001"/>
              <a:gd name="connsiteX3" fmla="*/ 0 w 8128001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1" h="6858001">
                <a:moveTo>
                  <a:pt x="0" y="0"/>
                </a:moveTo>
                <a:lnTo>
                  <a:pt x="8128001" y="0"/>
                </a:lnTo>
                <a:lnTo>
                  <a:pt x="8128001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7" name="Picture Placeholder 17"/>
          <p:cNvSpPr>
            <a:spLocks noGrp="1"/>
          </p:cNvSpPr>
          <p:nvPr>
            <p:ph type="pic" sz="quarter" idx="136" hasCustomPrompt="1"/>
          </p:nvPr>
        </p:nvSpPr>
        <p:spPr>
          <a:xfrm>
            <a:off x="16255999" y="-1"/>
            <a:ext cx="8128000" cy="6858001"/>
          </a:xfrm>
          <a:custGeom>
            <a:avLst/>
            <a:gdLst>
              <a:gd name="connsiteX0" fmla="*/ 0 w 8128000"/>
              <a:gd name="connsiteY0" fmla="*/ 0 h 6858001"/>
              <a:gd name="connsiteX1" fmla="*/ 8128000 w 8128000"/>
              <a:gd name="connsiteY1" fmla="*/ 0 h 6858001"/>
              <a:gd name="connsiteX2" fmla="*/ 8128000 w 8128000"/>
              <a:gd name="connsiteY2" fmla="*/ 6858001 h 6858001"/>
              <a:gd name="connsiteX3" fmla="*/ 0 w 8128000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0" h="6858001">
                <a:moveTo>
                  <a:pt x="0" y="0"/>
                </a:moveTo>
                <a:lnTo>
                  <a:pt x="8128000" y="0"/>
                </a:lnTo>
                <a:lnTo>
                  <a:pt x="8128000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8" name="Click to edit text"/>
          <p:cNvSpPr txBox="1">
            <a:spLocks noGrp="1"/>
          </p:cNvSpPr>
          <p:nvPr>
            <p:ph type="body" sz="quarter" idx="161" hasCustomPrompt="1"/>
          </p:nvPr>
        </p:nvSpPr>
        <p:spPr>
          <a:xfrm>
            <a:off x="937456" y="10758945"/>
            <a:ext cx="6252941" cy="1417974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9" name="O"/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3488474" y="8094663"/>
            <a:ext cx="1150904" cy="1231106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10" name="Title text"/>
          <p:cNvSpPr txBox="1">
            <a:spLocks noGrp="1"/>
          </p:cNvSpPr>
          <p:nvPr>
            <p:ph type="body" sz="quarter" idx="176" hasCustomPrompt="1"/>
          </p:nvPr>
        </p:nvSpPr>
        <p:spPr>
          <a:xfrm>
            <a:off x="2705420" y="10258580"/>
            <a:ext cx="2717013" cy="3122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1" name="Line"/>
          <p:cNvSpPr>
            <a:spLocks noGrp="1"/>
          </p:cNvSpPr>
          <p:nvPr>
            <p:ph type="body" sz="quarter" idx="177"/>
          </p:nvPr>
        </p:nvSpPr>
        <p:spPr>
          <a:xfrm>
            <a:off x="3609744" y="9708732"/>
            <a:ext cx="908365" cy="63612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ctr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Click to edit text"/>
          <p:cNvSpPr txBox="1">
            <a:spLocks noGrp="1"/>
          </p:cNvSpPr>
          <p:nvPr>
            <p:ph type="body" sz="quarter" idx="178" hasCustomPrompt="1"/>
          </p:nvPr>
        </p:nvSpPr>
        <p:spPr>
          <a:xfrm>
            <a:off x="17192675" y="10758945"/>
            <a:ext cx="6252941" cy="1417974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3" name="O"/>
          <p:cNvSpPr txBox="1">
            <a:spLocks noGrp="1"/>
          </p:cNvSpPr>
          <p:nvPr>
            <p:ph type="body" sz="quarter" idx="179" hasCustomPrompt="1"/>
          </p:nvPr>
        </p:nvSpPr>
        <p:spPr>
          <a:xfrm>
            <a:off x="19743693" y="8094663"/>
            <a:ext cx="1150904" cy="1231106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14" name="Title text"/>
          <p:cNvSpPr txBox="1">
            <a:spLocks noGrp="1"/>
          </p:cNvSpPr>
          <p:nvPr>
            <p:ph type="body" sz="quarter" idx="180" hasCustomPrompt="1"/>
          </p:nvPr>
        </p:nvSpPr>
        <p:spPr>
          <a:xfrm>
            <a:off x="18960639" y="10258580"/>
            <a:ext cx="2717013" cy="3122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5" name="Line"/>
          <p:cNvSpPr>
            <a:spLocks noGrp="1"/>
          </p:cNvSpPr>
          <p:nvPr>
            <p:ph type="body" sz="quarter" idx="181"/>
          </p:nvPr>
        </p:nvSpPr>
        <p:spPr>
          <a:xfrm>
            <a:off x="19864963" y="9708732"/>
            <a:ext cx="908365" cy="63612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ctr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Click to edit text"/>
          <p:cNvSpPr txBox="1">
            <a:spLocks noGrp="1"/>
          </p:cNvSpPr>
          <p:nvPr>
            <p:ph type="body" sz="quarter" idx="182" hasCustomPrompt="1"/>
          </p:nvPr>
        </p:nvSpPr>
        <p:spPr>
          <a:xfrm>
            <a:off x="9062012" y="3966964"/>
            <a:ext cx="6252941" cy="1417974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20" name="O"/>
          <p:cNvSpPr txBox="1">
            <a:spLocks noGrp="1"/>
          </p:cNvSpPr>
          <p:nvPr>
            <p:ph type="body" sz="quarter" idx="183" hasCustomPrompt="1"/>
          </p:nvPr>
        </p:nvSpPr>
        <p:spPr>
          <a:xfrm>
            <a:off x="11613030" y="1302682"/>
            <a:ext cx="1150904" cy="1231106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21" name="Title text"/>
          <p:cNvSpPr txBox="1">
            <a:spLocks noGrp="1"/>
          </p:cNvSpPr>
          <p:nvPr>
            <p:ph type="body" sz="quarter" idx="184" hasCustomPrompt="1"/>
          </p:nvPr>
        </p:nvSpPr>
        <p:spPr>
          <a:xfrm>
            <a:off x="10829976" y="3466599"/>
            <a:ext cx="2717013" cy="3122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22" name="Line"/>
          <p:cNvSpPr>
            <a:spLocks noGrp="1"/>
          </p:cNvSpPr>
          <p:nvPr>
            <p:ph type="body" sz="quarter" idx="185"/>
          </p:nvPr>
        </p:nvSpPr>
        <p:spPr>
          <a:xfrm>
            <a:off x="11734300" y="2916751"/>
            <a:ext cx="908365" cy="63612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ctr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5" hasCustomPrompt="1"/>
          </p:nvPr>
        </p:nvSpPr>
        <p:spPr>
          <a:xfrm>
            <a:off x="1" y="0"/>
            <a:ext cx="24384000" cy="6858001"/>
          </a:xfrm>
          <a:custGeom>
            <a:avLst/>
            <a:gdLst>
              <a:gd name="connsiteX0" fmla="*/ 0 w 22602429"/>
              <a:gd name="connsiteY0" fmla="*/ 0 h 6858001"/>
              <a:gd name="connsiteX1" fmla="*/ 22602429 w 22602429"/>
              <a:gd name="connsiteY1" fmla="*/ 0 h 6858001"/>
              <a:gd name="connsiteX2" fmla="*/ 22602429 w 22602429"/>
              <a:gd name="connsiteY2" fmla="*/ 6858001 h 6858001"/>
              <a:gd name="connsiteX3" fmla="*/ 0 w 22602429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02429" h="6858001">
                <a:moveTo>
                  <a:pt x="0" y="0"/>
                </a:moveTo>
                <a:lnTo>
                  <a:pt x="22602429" y="0"/>
                </a:lnTo>
                <a:lnTo>
                  <a:pt x="22602429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/>
          <p:cNvSpPr>
            <a:spLocks noGrp="1"/>
          </p:cNvSpPr>
          <p:nvPr>
            <p:ph type="pic" sz="quarter" idx="135" hasCustomPrompt="1"/>
          </p:nvPr>
        </p:nvSpPr>
        <p:spPr>
          <a:xfrm>
            <a:off x="1" y="0"/>
            <a:ext cx="24384000" cy="6858001"/>
          </a:xfrm>
          <a:custGeom>
            <a:avLst/>
            <a:gdLst>
              <a:gd name="connsiteX0" fmla="*/ 0 w 22602429"/>
              <a:gd name="connsiteY0" fmla="*/ 0 h 6858001"/>
              <a:gd name="connsiteX1" fmla="*/ 22602429 w 22602429"/>
              <a:gd name="connsiteY1" fmla="*/ 0 h 6858001"/>
              <a:gd name="connsiteX2" fmla="*/ 22602429 w 22602429"/>
              <a:gd name="connsiteY2" fmla="*/ 6858001 h 6858001"/>
              <a:gd name="connsiteX3" fmla="*/ 0 w 22602429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02429" h="6858001">
                <a:moveTo>
                  <a:pt x="0" y="0"/>
                </a:moveTo>
                <a:lnTo>
                  <a:pt x="22602429" y="0"/>
                </a:lnTo>
                <a:lnTo>
                  <a:pt x="22602429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4" name="Line"/>
          <p:cNvSpPr>
            <a:spLocks noGrp="1"/>
          </p:cNvSpPr>
          <p:nvPr>
            <p:ph type="body" sz="quarter" idx="157"/>
          </p:nvPr>
        </p:nvSpPr>
        <p:spPr>
          <a:xfrm>
            <a:off x="1781372" y="8243490"/>
            <a:ext cx="902833" cy="61913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1781372" y="8813788"/>
            <a:ext cx="8011809" cy="319296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6" name="Title text"/>
          <p:cNvSpPr txBox="1">
            <a:spLocks noGrp="1"/>
          </p:cNvSpPr>
          <p:nvPr>
            <p:ph type="body" sz="quarter" idx="184" hasCustomPrompt="1"/>
          </p:nvPr>
        </p:nvSpPr>
        <p:spPr>
          <a:xfrm>
            <a:off x="13082785" y="11127227"/>
            <a:ext cx="2753222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7" name="Click to edit text"/>
          <p:cNvSpPr txBox="1">
            <a:spLocks noGrp="1"/>
          </p:cNvSpPr>
          <p:nvPr>
            <p:ph type="body" sz="quarter" idx="185" hasCustomPrompt="1"/>
          </p:nvPr>
        </p:nvSpPr>
        <p:spPr>
          <a:xfrm>
            <a:off x="13082784" y="11631204"/>
            <a:ext cx="4243149" cy="307578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8" name="number"/>
          <p:cNvSpPr txBox="1">
            <a:spLocks noGrp="1"/>
          </p:cNvSpPr>
          <p:nvPr>
            <p:ph type="body" sz="quarter" idx="163" hasCustomPrompt="1"/>
          </p:nvPr>
        </p:nvSpPr>
        <p:spPr>
          <a:xfrm>
            <a:off x="13081650" y="8570608"/>
            <a:ext cx="4243149" cy="178886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4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00</a:t>
            </a:r>
            <a:endParaRPr lang="en-US" dirty="0"/>
          </a:p>
        </p:txBody>
      </p:sp>
      <p:sp>
        <p:nvSpPr>
          <p:cNvPr id="9" name="number"/>
          <p:cNvSpPr txBox="1">
            <a:spLocks noGrp="1"/>
          </p:cNvSpPr>
          <p:nvPr>
            <p:ph type="body" sz="quarter" idx="186" hasCustomPrompt="1"/>
          </p:nvPr>
        </p:nvSpPr>
        <p:spPr>
          <a:xfrm>
            <a:off x="18377172" y="8570608"/>
            <a:ext cx="4243149" cy="178886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4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00</a:t>
            </a:r>
            <a:endParaRPr lang="en-US" dirty="0"/>
          </a:p>
        </p:txBody>
      </p:sp>
      <p:sp>
        <p:nvSpPr>
          <p:cNvPr id="11" name="Title text"/>
          <p:cNvSpPr txBox="1">
            <a:spLocks noGrp="1"/>
          </p:cNvSpPr>
          <p:nvPr>
            <p:ph type="body" sz="quarter" idx="187" hasCustomPrompt="1"/>
          </p:nvPr>
        </p:nvSpPr>
        <p:spPr>
          <a:xfrm>
            <a:off x="18359480" y="11127227"/>
            <a:ext cx="2753222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2" name="Click to edit text"/>
          <p:cNvSpPr txBox="1">
            <a:spLocks noGrp="1"/>
          </p:cNvSpPr>
          <p:nvPr>
            <p:ph type="body" sz="quarter" idx="188" hasCustomPrompt="1"/>
          </p:nvPr>
        </p:nvSpPr>
        <p:spPr>
          <a:xfrm>
            <a:off x="18359479" y="11631204"/>
            <a:ext cx="4243149" cy="307578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126891" y="2784434"/>
            <a:ext cx="18077627" cy="2077492"/>
            <a:chOff x="1172584" y="1381459"/>
            <a:chExt cx="6779110" cy="1038746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689612" cy="1038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9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anose="05000000000000000000" pitchFamily="2" charset="2"/>
                </a:rPr>
                <a:t></a:t>
              </a:r>
              <a:endParaRPr lang="en-US" sz="129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anose="05000000000000000000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29" hasCustomPrompt="1"/>
          </p:nvPr>
        </p:nvSpPr>
        <p:spPr>
          <a:xfrm>
            <a:off x="17725626" y="0"/>
            <a:ext cx="4876802" cy="4572001"/>
          </a:xfrm>
          <a:custGeom>
            <a:avLst/>
            <a:gdLst>
              <a:gd name="connsiteX0" fmla="*/ 0 w 4876802"/>
              <a:gd name="connsiteY0" fmla="*/ 0 h 4572001"/>
              <a:gd name="connsiteX1" fmla="*/ 4876802 w 4876802"/>
              <a:gd name="connsiteY1" fmla="*/ 0 h 4572001"/>
              <a:gd name="connsiteX2" fmla="*/ 4876802 w 4876802"/>
              <a:gd name="connsiteY2" fmla="*/ 4572001 h 4572001"/>
              <a:gd name="connsiteX3" fmla="*/ 0 w 4876802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6802" h="4572001">
                <a:moveTo>
                  <a:pt x="0" y="0"/>
                </a:moveTo>
                <a:lnTo>
                  <a:pt x="4876802" y="0"/>
                </a:lnTo>
                <a:lnTo>
                  <a:pt x="4876802" y="4572001"/>
                </a:lnTo>
                <a:lnTo>
                  <a:pt x="0" y="45720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5" hasCustomPrompt="1"/>
          </p:nvPr>
        </p:nvSpPr>
        <p:spPr>
          <a:xfrm>
            <a:off x="12848825" y="-1"/>
            <a:ext cx="4876802" cy="4572001"/>
          </a:xfrm>
          <a:custGeom>
            <a:avLst/>
            <a:gdLst>
              <a:gd name="connsiteX0" fmla="*/ 0 w 4876802"/>
              <a:gd name="connsiteY0" fmla="*/ 0 h 4572001"/>
              <a:gd name="connsiteX1" fmla="*/ 4876802 w 4876802"/>
              <a:gd name="connsiteY1" fmla="*/ 0 h 4572001"/>
              <a:gd name="connsiteX2" fmla="*/ 4876802 w 4876802"/>
              <a:gd name="connsiteY2" fmla="*/ 4572001 h 4572001"/>
              <a:gd name="connsiteX3" fmla="*/ 0 w 4876802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6802" h="4572001">
                <a:moveTo>
                  <a:pt x="0" y="0"/>
                </a:moveTo>
                <a:lnTo>
                  <a:pt x="4876802" y="0"/>
                </a:lnTo>
                <a:lnTo>
                  <a:pt x="4876802" y="4572001"/>
                </a:lnTo>
                <a:lnTo>
                  <a:pt x="0" y="45720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6" hasCustomPrompt="1"/>
          </p:nvPr>
        </p:nvSpPr>
        <p:spPr>
          <a:xfrm>
            <a:off x="12848826" y="4571999"/>
            <a:ext cx="4876802" cy="4572000"/>
          </a:xfrm>
          <a:custGeom>
            <a:avLst/>
            <a:gdLst>
              <a:gd name="connsiteX0" fmla="*/ 0 w 4876802"/>
              <a:gd name="connsiteY0" fmla="*/ 0 h 4572000"/>
              <a:gd name="connsiteX1" fmla="*/ 4876802 w 4876802"/>
              <a:gd name="connsiteY1" fmla="*/ 0 h 4572000"/>
              <a:gd name="connsiteX2" fmla="*/ 4876802 w 4876802"/>
              <a:gd name="connsiteY2" fmla="*/ 4572000 h 4572000"/>
              <a:gd name="connsiteX3" fmla="*/ 0 w 4876802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6802" h="4572000">
                <a:moveTo>
                  <a:pt x="0" y="0"/>
                </a:moveTo>
                <a:lnTo>
                  <a:pt x="4876802" y="0"/>
                </a:lnTo>
                <a:lnTo>
                  <a:pt x="4876802" y="4572000"/>
                </a:lnTo>
                <a:lnTo>
                  <a:pt x="0" y="4572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7" hasCustomPrompt="1"/>
          </p:nvPr>
        </p:nvSpPr>
        <p:spPr>
          <a:xfrm>
            <a:off x="17725625" y="4571999"/>
            <a:ext cx="4876802" cy="4572000"/>
          </a:xfrm>
          <a:custGeom>
            <a:avLst/>
            <a:gdLst>
              <a:gd name="connsiteX0" fmla="*/ 0 w 4876802"/>
              <a:gd name="connsiteY0" fmla="*/ 0 h 4572000"/>
              <a:gd name="connsiteX1" fmla="*/ 4876802 w 4876802"/>
              <a:gd name="connsiteY1" fmla="*/ 0 h 4572000"/>
              <a:gd name="connsiteX2" fmla="*/ 4876802 w 4876802"/>
              <a:gd name="connsiteY2" fmla="*/ 4572000 h 4572000"/>
              <a:gd name="connsiteX3" fmla="*/ 0 w 4876802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6802" h="4572000">
                <a:moveTo>
                  <a:pt x="0" y="0"/>
                </a:moveTo>
                <a:lnTo>
                  <a:pt x="4876802" y="0"/>
                </a:lnTo>
                <a:lnTo>
                  <a:pt x="4876802" y="4572000"/>
                </a:lnTo>
                <a:lnTo>
                  <a:pt x="0" y="4572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fessionally fabricate cross-platform processes and out box mindshare.…"/>
          <p:cNvSpPr txBox="1"/>
          <p:nvPr userDrawn="1"/>
        </p:nvSpPr>
        <p:spPr>
          <a:xfrm>
            <a:off x="12848827" y="10465196"/>
            <a:ext cx="9599068" cy="14732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50000"/>
              </a:lnSpc>
              <a:defRPr sz="22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>
                <a:solidFill>
                  <a:srgbClr val="6A6E77"/>
                </a:solidFill>
              </a:rPr>
              <a:t>Professionally fabricate cross-platform processes and out box mindshare.</a:t>
            </a:r>
            <a:endParaRPr>
              <a:solidFill>
                <a:srgbClr val="6A6E77"/>
              </a:solidFill>
            </a:endParaRPr>
          </a:p>
          <a:p>
            <a:pPr algn="l">
              <a:lnSpc>
                <a:spcPct val="150000"/>
              </a:lnSpc>
              <a:defRPr sz="22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>
                <a:solidFill>
                  <a:srgbClr val="6A6E77"/>
                </a:solidFill>
              </a:rPr>
              <a:t>Collaboratively redefine transparent catalysts change whereas high standards</a:t>
            </a:r>
            <a:endParaRPr>
              <a:solidFill>
                <a:srgbClr val="6A6E77"/>
              </a:solidFill>
            </a:endParaRPr>
          </a:p>
          <a:p>
            <a:pPr algn="l">
              <a:lnSpc>
                <a:spcPct val="150000"/>
              </a:lnSpc>
              <a:defRPr sz="22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>
                <a:solidFill>
                  <a:srgbClr val="6A6E77"/>
                </a:solidFill>
              </a:rPr>
              <a:t>in networks.</a:t>
            </a:r>
            <a:endParaRPr>
              <a:solidFill>
                <a:srgbClr val="6A6E77"/>
              </a:solidFill>
            </a:endParaRPr>
          </a:p>
        </p:txBody>
      </p:sp>
      <p:graphicFrame>
        <p:nvGraphicFramePr>
          <p:cNvPr id="7" name="2D Stacked Column Chart"/>
          <p:cNvGraphicFramePr/>
          <p:nvPr userDrawn="1"/>
        </p:nvGraphicFramePr>
        <p:xfrm>
          <a:off x="1781373" y="7559013"/>
          <a:ext cx="9428590" cy="4379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Picture Placeholder 16"/>
          <p:cNvSpPr>
            <a:spLocks noGrp="1"/>
          </p:cNvSpPr>
          <p:nvPr>
            <p:ph type="pic" sz="quarter" idx="129" hasCustomPrompt="1"/>
          </p:nvPr>
        </p:nvSpPr>
        <p:spPr>
          <a:xfrm>
            <a:off x="17725626" y="0"/>
            <a:ext cx="4876802" cy="4572001"/>
          </a:xfrm>
          <a:custGeom>
            <a:avLst/>
            <a:gdLst>
              <a:gd name="connsiteX0" fmla="*/ 0 w 4876802"/>
              <a:gd name="connsiteY0" fmla="*/ 0 h 4572001"/>
              <a:gd name="connsiteX1" fmla="*/ 4876802 w 4876802"/>
              <a:gd name="connsiteY1" fmla="*/ 0 h 4572001"/>
              <a:gd name="connsiteX2" fmla="*/ 4876802 w 4876802"/>
              <a:gd name="connsiteY2" fmla="*/ 4572001 h 4572001"/>
              <a:gd name="connsiteX3" fmla="*/ 0 w 4876802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6802" h="4572001">
                <a:moveTo>
                  <a:pt x="0" y="0"/>
                </a:moveTo>
                <a:lnTo>
                  <a:pt x="4876802" y="0"/>
                </a:lnTo>
                <a:lnTo>
                  <a:pt x="4876802" y="4572001"/>
                </a:lnTo>
                <a:lnTo>
                  <a:pt x="0" y="45720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9" name="Picture Placeholder 15"/>
          <p:cNvSpPr>
            <a:spLocks noGrp="1"/>
          </p:cNvSpPr>
          <p:nvPr>
            <p:ph type="pic" sz="quarter" idx="135" hasCustomPrompt="1"/>
          </p:nvPr>
        </p:nvSpPr>
        <p:spPr>
          <a:xfrm>
            <a:off x="12848825" y="-1"/>
            <a:ext cx="4876802" cy="4572001"/>
          </a:xfrm>
          <a:custGeom>
            <a:avLst/>
            <a:gdLst>
              <a:gd name="connsiteX0" fmla="*/ 0 w 4876802"/>
              <a:gd name="connsiteY0" fmla="*/ 0 h 4572001"/>
              <a:gd name="connsiteX1" fmla="*/ 4876802 w 4876802"/>
              <a:gd name="connsiteY1" fmla="*/ 0 h 4572001"/>
              <a:gd name="connsiteX2" fmla="*/ 4876802 w 4876802"/>
              <a:gd name="connsiteY2" fmla="*/ 4572001 h 4572001"/>
              <a:gd name="connsiteX3" fmla="*/ 0 w 4876802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6802" h="4572001">
                <a:moveTo>
                  <a:pt x="0" y="0"/>
                </a:moveTo>
                <a:lnTo>
                  <a:pt x="4876802" y="0"/>
                </a:lnTo>
                <a:lnTo>
                  <a:pt x="4876802" y="4572001"/>
                </a:lnTo>
                <a:lnTo>
                  <a:pt x="0" y="45720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10" name="Picture Placeholder 17"/>
          <p:cNvSpPr>
            <a:spLocks noGrp="1"/>
          </p:cNvSpPr>
          <p:nvPr>
            <p:ph type="pic" sz="quarter" idx="136" hasCustomPrompt="1"/>
          </p:nvPr>
        </p:nvSpPr>
        <p:spPr>
          <a:xfrm>
            <a:off x="12848826" y="4571999"/>
            <a:ext cx="4876802" cy="4572000"/>
          </a:xfrm>
          <a:custGeom>
            <a:avLst/>
            <a:gdLst>
              <a:gd name="connsiteX0" fmla="*/ 0 w 4876802"/>
              <a:gd name="connsiteY0" fmla="*/ 0 h 4572000"/>
              <a:gd name="connsiteX1" fmla="*/ 4876802 w 4876802"/>
              <a:gd name="connsiteY1" fmla="*/ 0 h 4572000"/>
              <a:gd name="connsiteX2" fmla="*/ 4876802 w 4876802"/>
              <a:gd name="connsiteY2" fmla="*/ 4572000 h 4572000"/>
              <a:gd name="connsiteX3" fmla="*/ 0 w 4876802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6802" h="4572000">
                <a:moveTo>
                  <a:pt x="0" y="0"/>
                </a:moveTo>
                <a:lnTo>
                  <a:pt x="4876802" y="0"/>
                </a:lnTo>
                <a:lnTo>
                  <a:pt x="4876802" y="4572000"/>
                </a:lnTo>
                <a:lnTo>
                  <a:pt x="0" y="4572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11" name="Picture Placeholder 18"/>
          <p:cNvSpPr>
            <a:spLocks noGrp="1"/>
          </p:cNvSpPr>
          <p:nvPr>
            <p:ph type="pic" sz="quarter" idx="137" hasCustomPrompt="1"/>
          </p:nvPr>
        </p:nvSpPr>
        <p:spPr>
          <a:xfrm>
            <a:off x="17725625" y="4571999"/>
            <a:ext cx="4876802" cy="4572000"/>
          </a:xfrm>
          <a:custGeom>
            <a:avLst/>
            <a:gdLst>
              <a:gd name="connsiteX0" fmla="*/ 0 w 4876802"/>
              <a:gd name="connsiteY0" fmla="*/ 0 h 4572000"/>
              <a:gd name="connsiteX1" fmla="*/ 4876802 w 4876802"/>
              <a:gd name="connsiteY1" fmla="*/ 0 h 4572000"/>
              <a:gd name="connsiteX2" fmla="*/ 4876802 w 4876802"/>
              <a:gd name="connsiteY2" fmla="*/ 4572000 h 4572000"/>
              <a:gd name="connsiteX3" fmla="*/ 0 w 4876802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6802" h="4572000">
                <a:moveTo>
                  <a:pt x="0" y="0"/>
                </a:moveTo>
                <a:lnTo>
                  <a:pt x="4876802" y="0"/>
                </a:lnTo>
                <a:lnTo>
                  <a:pt x="4876802" y="4572000"/>
                </a:lnTo>
                <a:lnTo>
                  <a:pt x="0" y="4572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12" name="Line"/>
          <p:cNvSpPr>
            <a:spLocks noGrp="1"/>
          </p:cNvSpPr>
          <p:nvPr>
            <p:ph type="body" sz="quarter" idx="157"/>
          </p:nvPr>
        </p:nvSpPr>
        <p:spPr>
          <a:xfrm>
            <a:off x="1781372" y="1780576"/>
            <a:ext cx="906523" cy="61913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1781372" y="2351282"/>
            <a:ext cx="8316380" cy="3237213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4" name="Title text"/>
          <p:cNvSpPr txBox="1">
            <a:spLocks noGrp="1"/>
          </p:cNvSpPr>
          <p:nvPr>
            <p:ph type="body" sz="quarter" idx="184" hasCustomPrompt="1"/>
          </p:nvPr>
        </p:nvSpPr>
        <p:spPr>
          <a:xfrm>
            <a:off x="1781372" y="6330632"/>
            <a:ext cx="2779159" cy="31457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5" name="Click to edit text"/>
          <p:cNvSpPr txBox="1">
            <a:spLocks noGrp="1"/>
          </p:cNvSpPr>
          <p:nvPr>
            <p:ph type="body" sz="quarter" idx="185" hasCustomPrompt="1"/>
          </p:nvPr>
        </p:nvSpPr>
        <p:spPr>
          <a:xfrm>
            <a:off x="1781372" y="6840958"/>
            <a:ext cx="2779159" cy="28549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20" name="Title text"/>
          <p:cNvSpPr txBox="1">
            <a:spLocks noGrp="1"/>
          </p:cNvSpPr>
          <p:nvPr>
            <p:ph type="body" sz="quarter" idx="186" hasCustomPrompt="1"/>
          </p:nvPr>
        </p:nvSpPr>
        <p:spPr>
          <a:xfrm>
            <a:off x="5455711" y="6330632"/>
            <a:ext cx="2779159" cy="31457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72C6C2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21" name="Click to edit text"/>
          <p:cNvSpPr txBox="1">
            <a:spLocks noGrp="1"/>
          </p:cNvSpPr>
          <p:nvPr>
            <p:ph type="body" sz="quarter" idx="187" hasCustomPrompt="1"/>
          </p:nvPr>
        </p:nvSpPr>
        <p:spPr>
          <a:xfrm>
            <a:off x="5455711" y="6840958"/>
            <a:ext cx="2779159" cy="28549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1"/>
          <p:cNvSpPr>
            <a:spLocks noGrp="1"/>
          </p:cNvSpPr>
          <p:nvPr>
            <p:ph type="pic" sz="quarter" idx="135" hasCustomPrompt="1"/>
          </p:nvPr>
        </p:nvSpPr>
        <p:spPr>
          <a:xfrm>
            <a:off x="12848825" y="-2"/>
            <a:ext cx="9753602" cy="11938398"/>
          </a:xfrm>
          <a:custGeom>
            <a:avLst/>
            <a:gdLst>
              <a:gd name="connsiteX0" fmla="*/ 0 w 9753602"/>
              <a:gd name="connsiteY0" fmla="*/ 0 h 11938398"/>
              <a:gd name="connsiteX1" fmla="*/ 9753602 w 9753602"/>
              <a:gd name="connsiteY1" fmla="*/ 0 h 11938398"/>
              <a:gd name="connsiteX2" fmla="*/ 9753602 w 9753602"/>
              <a:gd name="connsiteY2" fmla="*/ 11938398 h 11938398"/>
              <a:gd name="connsiteX3" fmla="*/ 0 w 9753602"/>
              <a:gd name="connsiteY3" fmla="*/ 11938398 h 11938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53602" h="11938398">
                <a:moveTo>
                  <a:pt x="0" y="0"/>
                </a:moveTo>
                <a:lnTo>
                  <a:pt x="9753602" y="0"/>
                </a:lnTo>
                <a:lnTo>
                  <a:pt x="9753602" y="11938398"/>
                </a:lnTo>
                <a:lnTo>
                  <a:pt x="0" y="1193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 userDrawn="1"/>
        </p:nvSpPr>
        <p:spPr>
          <a:xfrm>
            <a:off x="21989185" y="13008504"/>
            <a:ext cx="892079" cy="0"/>
          </a:xfrm>
          <a:prstGeom prst="line">
            <a:avLst/>
          </a:prstGeom>
          <a:ln w="25400">
            <a:solidFill>
              <a:srgbClr val="1C1F2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" name="Slide Number"/>
          <p:cNvSpPr txBox="1"/>
          <p:nvPr userDrawn="1"/>
        </p:nvSpPr>
        <p:spPr>
          <a:xfrm>
            <a:off x="22937324" y="12824354"/>
            <a:ext cx="773776" cy="338554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r">
              <a:defRPr sz="2000" b="0">
                <a:solidFill>
                  <a:srgbClr val="6A6E77"/>
                </a:solidFill>
                <a:latin typeface="Roboto Black"/>
                <a:ea typeface="Roboto Light" panose="02000000000000000000" pitchFamily="2" charset="0"/>
                <a:cs typeface="Roboto Bold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 algn="ctr"/>
            <a:r>
              <a:rPr lang="en-US" sz="2200" b="0" dirty="0">
                <a:solidFill>
                  <a:srgbClr val="000000"/>
                </a:solidFill>
                <a:latin typeface="Roboto Bold" panose="02000000000000000000" pitchFamily="2" charset="0"/>
                <a:ea typeface="Roboto Bold" panose="02000000000000000000" pitchFamily="2" charset="0"/>
                <a:sym typeface="Roboto Bold"/>
              </a:rPr>
              <a:t>146</a:t>
            </a:r>
            <a:endParaRPr lang="en-US" sz="2200" b="0" dirty="0">
              <a:solidFill>
                <a:srgbClr val="000000"/>
              </a:solidFill>
              <a:latin typeface="Roboto Bold" panose="02000000000000000000" pitchFamily="2" charset="0"/>
              <a:ea typeface="Roboto Bold" panose="02000000000000000000" pitchFamily="2" charset="0"/>
              <a:sym typeface="Roboto Bold"/>
            </a:endParaRPr>
          </a:p>
        </p:txBody>
      </p:sp>
      <p:sp>
        <p:nvSpPr>
          <p:cNvPr id="4" name="www.websitename.com"/>
          <p:cNvSpPr txBox="1">
            <a:spLocks noGrp="1"/>
          </p:cNvSpPr>
          <p:nvPr>
            <p:ph type="body" sz="quarter" idx="145" hasCustomPrompt="1"/>
          </p:nvPr>
        </p:nvSpPr>
        <p:spPr>
          <a:xfrm rot="16200000">
            <a:off x="22428664" y="6531248"/>
            <a:ext cx="3114051" cy="33855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www.websitename.com</a:t>
            </a:r>
            <a:endParaRPr lang="en-US" dirty="0"/>
          </a:p>
        </p:txBody>
      </p:sp>
      <p:sp>
        <p:nvSpPr>
          <p:cNvPr id="5" name="Line"/>
          <p:cNvSpPr>
            <a:spLocks noGrp="1"/>
          </p:cNvSpPr>
          <p:nvPr>
            <p:ph type="body" sz="quarter" idx="157"/>
          </p:nvPr>
        </p:nvSpPr>
        <p:spPr>
          <a:xfrm>
            <a:off x="1781372" y="1780576"/>
            <a:ext cx="906523" cy="61913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1781372" y="2351282"/>
            <a:ext cx="8316380" cy="3237213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7" name="Title text"/>
          <p:cNvSpPr txBox="1">
            <a:spLocks noGrp="1"/>
          </p:cNvSpPr>
          <p:nvPr>
            <p:ph type="body" sz="quarter" idx="184" hasCustomPrompt="1"/>
          </p:nvPr>
        </p:nvSpPr>
        <p:spPr>
          <a:xfrm>
            <a:off x="1781372" y="8340837"/>
            <a:ext cx="2779159" cy="31457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8" name="Click to edit text"/>
          <p:cNvSpPr txBox="1">
            <a:spLocks noGrp="1"/>
          </p:cNvSpPr>
          <p:nvPr>
            <p:ph type="body" sz="quarter" idx="185" hasCustomPrompt="1"/>
          </p:nvPr>
        </p:nvSpPr>
        <p:spPr>
          <a:xfrm>
            <a:off x="1781372" y="8851163"/>
            <a:ext cx="2779159" cy="28549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9" name="Title text"/>
          <p:cNvSpPr txBox="1">
            <a:spLocks noGrp="1"/>
          </p:cNvSpPr>
          <p:nvPr>
            <p:ph type="body" sz="quarter" idx="186" hasCustomPrompt="1"/>
          </p:nvPr>
        </p:nvSpPr>
        <p:spPr>
          <a:xfrm>
            <a:off x="5286573" y="8340837"/>
            <a:ext cx="2779159" cy="31457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0" name="Click to edit text"/>
          <p:cNvSpPr txBox="1">
            <a:spLocks noGrp="1"/>
          </p:cNvSpPr>
          <p:nvPr>
            <p:ph type="body" sz="quarter" idx="187" hasCustomPrompt="1"/>
          </p:nvPr>
        </p:nvSpPr>
        <p:spPr>
          <a:xfrm>
            <a:off x="5286573" y="8851163"/>
            <a:ext cx="2779159" cy="28549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1" name="Title text"/>
          <p:cNvSpPr txBox="1">
            <a:spLocks noGrp="1"/>
          </p:cNvSpPr>
          <p:nvPr>
            <p:ph type="body" sz="quarter" idx="188" hasCustomPrompt="1"/>
          </p:nvPr>
        </p:nvSpPr>
        <p:spPr>
          <a:xfrm>
            <a:off x="8791773" y="8340837"/>
            <a:ext cx="2779159" cy="31457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2" name="Click to edit text"/>
          <p:cNvSpPr txBox="1">
            <a:spLocks noGrp="1"/>
          </p:cNvSpPr>
          <p:nvPr>
            <p:ph type="body" sz="quarter" idx="189" hasCustomPrompt="1"/>
          </p:nvPr>
        </p:nvSpPr>
        <p:spPr>
          <a:xfrm>
            <a:off x="8791773" y="8851163"/>
            <a:ext cx="2779159" cy="28549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3" name="number"/>
          <p:cNvSpPr txBox="1">
            <a:spLocks noGrp="1"/>
          </p:cNvSpPr>
          <p:nvPr>
            <p:ph type="body" sz="quarter" idx="163" hasCustomPrompt="1"/>
          </p:nvPr>
        </p:nvSpPr>
        <p:spPr>
          <a:xfrm>
            <a:off x="1781372" y="6858991"/>
            <a:ext cx="1698043" cy="97345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72C6C2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00</a:t>
            </a:r>
            <a:endParaRPr lang="en-US" dirty="0"/>
          </a:p>
        </p:txBody>
      </p:sp>
      <p:sp>
        <p:nvSpPr>
          <p:cNvPr id="14" name="number"/>
          <p:cNvSpPr txBox="1">
            <a:spLocks noGrp="1"/>
          </p:cNvSpPr>
          <p:nvPr>
            <p:ph type="body" sz="quarter" idx="190" hasCustomPrompt="1"/>
          </p:nvPr>
        </p:nvSpPr>
        <p:spPr>
          <a:xfrm>
            <a:off x="5286574" y="6858991"/>
            <a:ext cx="1717092" cy="97345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72C6C2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00</a:t>
            </a:r>
            <a:endParaRPr lang="en-US" dirty="0"/>
          </a:p>
        </p:txBody>
      </p:sp>
      <p:sp>
        <p:nvSpPr>
          <p:cNvPr id="15" name="number"/>
          <p:cNvSpPr txBox="1">
            <a:spLocks noGrp="1"/>
          </p:cNvSpPr>
          <p:nvPr>
            <p:ph type="body" sz="quarter" idx="191" hasCustomPrompt="1"/>
          </p:nvPr>
        </p:nvSpPr>
        <p:spPr>
          <a:xfrm>
            <a:off x="8791773" y="6858991"/>
            <a:ext cx="1717093" cy="97345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72C6C2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00</a:t>
            </a:r>
            <a:endParaRPr lang="en-US" dirty="0"/>
          </a:p>
        </p:txBody>
      </p:sp>
      <p:sp>
        <p:nvSpPr>
          <p:cNvPr id="16" name="Picture Placeholder 41"/>
          <p:cNvSpPr>
            <a:spLocks noGrp="1"/>
          </p:cNvSpPr>
          <p:nvPr>
            <p:ph type="pic" sz="quarter" idx="135" hasCustomPrompt="1"/>
          </p:nvPr>
        </p:nvSpPr>
        <p:spPr>
          <a:xfrm>
            <a:off x="12848825" y="-2"/>
            <a:ext cx="9753602" cy="11938398"/>
          </a:xfrm>
          <a:custGeom>
            <a:avLst/>
            <a:gdLst>
              <a:gd name="connsiteX0" fmla="*/ 0 w 9753602"/>
              <a:gd name="connsiteY0" fmla="*/ 0 h 11938398"/>
              <a:gd name="connsiteX1" fmla="*/ 9753602 w 9753602"/>
              <a:gd name="connsiteY1" fmla="*/ 0 h 11938398"/>
              <a:gd name="connsiteX2" fmla="*/ 9753602 w 9753602"/>
              <a:gd name="connsiteY2" fmla="*/ 11938398 h 11938398"/>
              <a:gd name="connsiteX3" fmla="*/ 0 w 9753602"/>
              <a:gd name="connsiteY3" fmla="*/ 11938398 h 11938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53602" h="11938398">
                <a:moveTo>
                  <a:pt x="0" y="0"/>
                </a:moveTo>
                <a:lnTo>
                  <a:pt x="9753602" y="0"/>
                </a:lnTo>
                <a:lnTo>
                  <a:pt x="9753602" y="11938398"/>
                </a:lnTo>
                <a:lnTo>
                  <a:pt x="0" y="1193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17" name="Click to edit text"/>
          <p:cNvSpPr txBox="1">
            <a:spLocks noGrp="1"/>
          </p:cNvSpPr>
          <p:nvPr>
            <p:ph type="body" sz="quarter" idx="172" hasCustomPrompt="1"/>
          </p:nvPr>
        </p:nvSpPr>
        <p:spPr>
          <a:xfrm>
            <a:off x="1787033" y="10578328"/>
            <a:ext cx="9593408" cy="1352329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5" hasCustomPrompt="1"/>
          </p:nvPr>
        </p:nvSpPr>
        <p:spPr>
          <a:xfrm>
            <a:off x="12848825" y="-1"/>
            <a:ext cx="9753602" cy="13716000"/>
          </a:xfrm>
          <a:custGeom>
            <a:avLst/>
            <a:gdLst>
              <a:gd name="connsiteX0" fmla="*/ 0 w 9753602"/>
              <a:gd name="connsiteY0" fmla="*/ 0 h 13716000"/>
              <a:gd name="connsiteX1" fmla="*/ 9753602 w 9753602"/>
              <a:gd name="connsiteY1" fmla="*/ 0 h 13716000"/>
              <a:gd name="connsiteX2" fmla="*/ 9753602 w 9753602"/>
              <a:gd name="connsiteY2" fmla="*/ 13716000 h 13716000"/>
              <a:gd name="connsiteX3" fmla="*/ 0 w 9753602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53602" h="13716000">
                <a:moveTo>
                  <a:pt x="0" y="0"/>
                </a:moveTo>
                <a:lnTo>
                  <a:pt x="9753602" y="0"/>
                </a:lnTo>
                <a:lnTo>
                  <a:pt x="9753602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/>
          <p:cNvSpPr>
            <a:spLocks noGrp="1"/>
          </p:cNvSpPr>
          <p:nvPr>
            <p:ph type="pic" sz="quarter" idx="129" hasCustomPrompt="1"/>
          </p:nvPr>
        </p:nvSpPr>
        <p:spPr>
          <a:xfrm>
            <a:off x="7526982" y="2510153"/>
            <a:ext cx="5270501" cy="7044070"/>
          </a:xfrm>
          <a:custGeom>
            <a:avLst/>
            <a:gdLst>
              <a:gd name="connsiteX0" fmla="*/ 97114 w 5270501"/>
              <a:gd name="connsiteY0" fmla="*/ 0 h 7044070"/>
              <a:gd name="connsiteX1" fmla="*/ 5173387 w 5270501"/>
              <a:gd name="connsiteY1" fmla="*/ 0 h 7044070"/>
              <a:gd name="connsiteX2" fmla="*/ 5230484 w 5270501"/>
              <a:gd name="connsiteY2" fmla="*/ 4892 h 7044070"/>
              <a:gd name="connsiteX3" fmla="*/ 5265621 w 5270501"/>
              <a:gd name="connsiteY3" fmla="*/ 40112 h 7044070"/>
              <a:gd name="connsiteX4" fmla="*/ 5270501 w 5270501"/>
              <a:gd name="connsiteY4" fmla="*/ 97508 h 7044070"/>
              <a:gd name="connsiteX5" fmla="*/ 5270501 w 5270501"/>
              <a:gd name="connsiteY5" fmla="*/ 6946888 h 7044070"/>
              <a:gd name="connsiteX6" fmla="*/ 5265621 w 5270501"/>
              <a:gd name="connsiteY6" fmla="*/ 7003958 h 7044070"/>
              <a:gd name="connsiteX7" fmla="*/ 5230484 w 5270501"/>
              <a:gd name="connsiteY7" fmla="*/ 7039178 h 7044070"/>
              <a:gd name="connsiteX8" fmla="*/ 5172899 w 5270501"/>
              <a:gd name="connsiteY8" fmla="*/ 7044070 h 7044070"/>
              <a:gd name="connsiteX9" fmla="*/ 97114 w 5270501"/>
              <a:gd name="connsiteY9" fmla="*/ 7044070 h 7044070"/>
              <a:gd name="connsiteX10" fmla="*/ 40017 w 5270501"/>
              <a:gd name="connsiteY10" fmla="*/ 7039178 h 7044070"/>
              <a:gd name="connsiteX11" fmla="*/ 4880 w 5270501"/>
              <a:gd name="connsiteY11" fmla="*/ 7003958 h 7044070"/>
              <a:gd name="connsiteX12" fmla="*/ 0 w 5270501"/>
              <a:gd name="connsiteY12" fmla="*/ 6946562 h 7044070"/>
              <a:gd name="connsiteX13" fmla="*/ 0 w 5270501"/>
              <a:gd name="connsiteY13" fmla="*/ 97182 h 7044070"/>
              <a:gd name="connsiteX14" fmla="*/ 4880 w 5270501"/>
              <a:gd name="connsiteY14" fmla="*/ 40112 h 7044070"/>
              <a:gd name="connsiteX15" fmla="*/ 40017 w 5270501"/>
              <a:gd name="connsiteY15" fmla="*/ 4892 h 7044070"/>
              <a:gd name="connsiteX16" fmla="*/ 97114 w 5270501"/>
              <a:gd name="connsiteY16" fmla="*/ 0 h 7044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0501" h="7044070">
                <a:moveTo>
                  <a:pt x="97114" y="0"/>
                </a:moveTo>
                <a:lnTo>
                  <a:pt x="5173387" y="0"/>
                </a:lnTo>
                <a:cubicBezTo>
                  <a:pt x="5201204" y="0"/>
                  <a:pt x="5215356" y="0"/>
                  <a:pt x="5230484" y="4892"/>
                </a:cubicBezTo>
                <a:cubicBezTo>
                  <a:pt x="5246832" y="10762"/>
                  <a:pt x="5259765" y="23806"/>
                  <a:pt x="5265621" y="40112"/>
                </a:cubicBezTo>
                <a:cubicBezTo>
                  <a:pt x="5270501" y="55113"/>
                  <a:pt x="5270501" y="69462"/>
                  <a:pt x="5270501" y="97508"/>
                </a:cubicBezTo>
                <a:lnTo>
                  <a:pt x="5270501" y="6946888"/>
                </a:lnTo>
                <a:cubicBezTo>
                  <a:pt x="5270501" y="6974608"/>
                  <a:pt x="5270501" y="6988956"/>
                  <a:pt x="5265621" y="7003958"/>
                </a:cubicBezTo>
                <a:cubicBezTo>
                  <a:pt x="5259765" y="7020264"/>
                  <a:pt x="5246832" y="7033308"/>
                  <a:pt x="5230484" y="7039178"/>
                </a:cubicBezTo>
                <a:cubicBezTo>
                  <a:pt x="5215356" y="7044070"/>
                  <a:pt x="5201204" y="7044070"/>
                  <a:pt x="5172899" y="7044070"/>
                </a:cubicBezTo>
                <a:lnTo>
                  <a:pt x="97114" y="7044070"/>
                </a:lnTo>
                <a:cubicBezTo>
                  <a:pt x="69297" y="7044070"/>
                  <a:pt x="55145" y="7044070"/>
                  <a:pt x="40017" y="7039178"/>
                </a:cubicBezTo>
                <a:cubicBezTo>
                  <a:pt x="23668" y="7033308"/>
                  <a:pt x="10736" y="7020264"/>
                  <a:pt x="4880" y="7003958"/>
                </a:cubicBezTo>
                <a:cubicBezTo>
                  <a:pt x="0" y="6988956"/>
                  <a:pt x="0" y="6974608"/>
                  <a:pt x="0" y="6946562"/>
                </a:cubicBezTo>
                <a:lnTo>
                  <a:pt x="0" y="97182"/>
                </a:lnTo>
                <a:cubicBezTo>
                  <a:pt x="0" y="69462"/>
                  <a:pt x="0" y="55113"/>
                  <a:pt x="4880" y="40112"/>
                </a:cubicBezTo>
                <a:cubicBezTo>
                  <a:pt x="10736" y="23806"/>
                  <a:pt x="23668" y="10762"/>
                  <a:pt x="40017" y="4892"/>
                </a:cubicBezTo>
                <a:cubicBezTo>
                  <a:pt x="54901" y="0"/>
                  <a:pt x="69297" y="0"/>
                  <a:pt x="97114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40" name="Picture Placeholder 39"/>
          <p:cNvSpPr>
            <a:spLocks noGrp="1"/>
          </p:cNvSpPr>
          <p:nvPr>
            <p:ph type="pic" sz="quarter" idx="135" hasCustomPrompt="1"/>
          </p:nvPr>
        </p:nvSpPr>
        <p:spPr>
          <a:xfrm>
            <a:off x="11586517" y="4067848"/>
            <a:ext cx="5270501" cy="7044070"/>
          </a:xfrm>
          <a:custGeom>
            <a:avLst/>
            <a:gdLst>
              <a:gd name="connsiteX0" fmla="*/ 97114 w 5270501"/>
              <a:gd name="connsiteY0" fmla="*/ 0 h 7044070"/>
              <a:gd name="connsiteX1" fmla="*/ 5173387 w 5270501"/>
              <a:gd name="connsiteY1" fmla="*/ 0 h 7044070"/>
              <a:gd name="connsiteX2" fmla="*/ 5230483 w 5270501"/>
              <a:gd name="connsiteY2" fmla="*/ 4892 h 7044070"/>
              <a:gd name="connsiteX3" fmla="*/ 5265621 w 5270501"/>
              <a:gd name="connsiteY3" fmla="*/ 40112 h 7044070"/>
              <a:gd name="connsiteX4" fmla="*/ 5270501 w 5270501"/>
              <a:gd name="connsiteY4" fmla="*/ 97508 h 7044070"/>
              <a:gd name="connsiteX5" fmla="*/ 5270501 w 5270501"/>
              <a:gd name="connsiteY5" fmla="*/ 6946888 h 7044070"/>
              <a:gd name="connsiteX6" fmla="*/ 5265621 w 5270501"/>
              <a:gd name="connsiteY6" fmla="*/ 7003958 h 7044070"/>
              <a:gd name="connsiteX7" fmla="*/ 5230483 w 5270501"/>
              <a:gd name="connsiteY7" fmla="*/ 7039179 h 7044070"/>
              <a:gd name="connsiteX8" fmla="*/ 5172899 w 5270501"/>
              <a:gd name="connsiteY8" fmla="*/ 7044070 h 7044070"/>
              <a:gd name="connsiteX9" fmla="*/ 97114 w 5270501"/>
              <a:gd name="connsiteY9" fmla="*/ 7044070 h 7044070"/>
              <a:gd name="connsiteX10" fmla="*/ 40017 w 5270501"/>
              <a:gd name="connsiteY10" fmla="*/ 7039179 h 7044070"/>
              <a:gd name="connsiteX11" fmla="*/ 4880 w 5270501"/>
              <a:gd name="connsiteY11" fmla="*/ 7003958 h 7044070"/>
              <a:gd name="connsiteX12" fmla="*/ 0 w 5270501"/>
              <a:gd name="connsiteY12" fmla="*/ 6946562 h 7044070"/>
              <a:gd name="connsiteX13" fmla="*/ 0 w 5270501"/>
              <a:gd name="connsiteY13" fmla="*/ 97182 h 7044070"/>
              <a:gd name="connsiteX14" fmla="*/ 4880 w 5270501"/>
              <a:gd name="connsiteY14" fmla="*/ 40112 h 7044070"/>
              <a:gd name="connsiteX15" fmla="*/ 40017 w 5270501"/>
              <a:gd name="connsiteY15" fmla="*/ 4892 h 7044070"/>
              <a:gd name="connsiteX16" fmla="*/ 97114 w 5270501"/>
              <a:gd name="connsiteY16" fmla="*/ 0 h 7044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0501" h="7044070">
                <a:moveTo>
                  <a:pt x="97114" y="0"/>
                </a:moveTo>
                <a:lnTo>
                  <a:pt x="5173387" y="0"/>
                </a:lnTo>
                <a:cubicBezTo>
                  <a:pt x="5201203" y="0"/>
                  <a:pt x="5215355" y="0"/>
                  <a:pt x="5230483" y="4892"/>
                </a:cubicBezTo>
                <a:cubicBezTo>
                  <a:pt x="5246833" y="10762"/>
                  <a:pt x="5259765" y="23806"/>
                  <a:pt x="5265621" y="40112"/>
                </a:cubicBezTo>
                <a:cubicBezTo>
                  <a:pt x="5270501" y="55113"/>
                  <a:pt x="5270501" y="69462"/>
                  <a:pt x="5270501" y="97508"/>
                </a:cubicBezTo>
                <a:lnTo>
                  <a:pt x="5270501" y="6946888"/>
                </a:lnTo>
                <a:cubicBezTo>
                  <a:pt x="5270501" y="6974607"/>
                  <a:pt x="5270501" y="6988957"/>
                  <a:pt x="5265621" y="7003958"/>
                </a:cubicBezTo>
                <a:cubicBezTo>
                  <a:pt x="5259765" y="7020263"/>
                  <a:pt x="5246833" y="7033308"/>
                  <a:pt x="5230483" y="7039179"/>
                </a:cubicBezTo>
                <a:cubicBezTo>
                  <a:pt x="5215355" y="7044070"/>
                  <a:pt x="5201203" y="7044070"/>
                  <a:pt x="5172899" y="7044070"/>
                </a:cubicBezTo>
                <a:lnTo>
                  <a:pt x="97114" y="7044070"/>
                </a:lnTo>
                <a:cubicBezTo>
                  <a:pt x="69297" y="7044070"/>
                  <a:pt x="55145" y="7044070"/>
                  <a:pt x="40017" y="7039179"/>
                </a:cubicBezTo>
                <a:cubicBezTo>
                  <a:pt x="23668" y="7033308"/>
                  <a:pt x="10736" y="7020263"/>
                  <a:pt x="4880" y="7003958"/>
                </a:cubicBezTo>
                <a:cubicBezTo>
                  <a:pt x="0" y="6988957"/>
                  <a:pt x="0" y="6974607"/>
                  <a:pt x="0" y="6946562"/>
                </a:cubicBezTo>
                <a:lnTo>
                  <a:pt x="0" y="97182"/>
                </a:lnTo>
                <a:cubicBezTo>
                  <a:pt x="0" y="69462"/>
                  <a:pt x="0" y="55113"/>
                  <a:pt x="4880" y="40112"/>
                </a:cubicBezTo>
                <a:cubicBezTo>
                  <a:pt x="10736" y="23806"/>
                  <a:pt x="23668" y="10762"/>
                  <a:pt x="40017" y="4892"/>
                </a:cubicBezTo>
                <a:cubicBezTo>
                  <a:pt x="54901" y="0"/>
                  <a:pt x="69297" y="0"/>
                  <a:pt x="9711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27789" y="1785342"/>
            <a:ext cx="6068887" cy="859536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" name="Picture Placeholder 40"/>
          <p:cNvSpPr>
            <a:spLocks noGrp="1"/>
          </p:cNvSpPr>
          <p:nvPr>
            <p:ph type="pic" sz="quarter" idx="129" hasCustomPrompt="1"/>
          </p:nvPr>
        </p:nvSpPr>
        <p:spPr>
          <a:xfrm>
            <a:off x="7526982" y="2510153"/>
            <a:ext cx="5270501" cy="7044070"/>
          </a:xfrm>
          <a:custGeom>
            <a:avLst/>
            <a:gdLst>
              <a:gd name="connsiteX0" fmla="*/ 97114 w 5270501"/>
              <a:gd name="connsiteY0" fmla="*/ 0 h 7044070"/>
              <a:gd name="connsiteX1" fmla="*/ 5173387 w 5270501"/>
              <a:gd name="connsiteY1" fmla="*/ 0 h 7044070"/>
              <a:gd name="connsiteX2" fmla="*/ 5230484 w 5270501"/>
              <a:gd name="connsiteY2" fmla="*/ 4892 h 7044070"/>
              <a:gd name="connsiteX3" fmla="*/ 5265621 w 5270501"/>
              <a:gd name="connsiteY3" fmla="*/ 40112 h 7044070"/>
              <a:gd name="connsiteX4" fmla="*/ 5270501 w 5270501"/>
              <a:gd name="connsiteY4" fmla="*/ 97508 h 7044070"/>
              <a:gd name="connsiteX5" fmla="*/ 5270501 w 5270501"/>
              <a:gd name="connsiteY5" fmla="*/ 6946888 h 7044070"/>
              <a:gd name="connsiteX6" fmla="*/ 5265621 w 5270501"/>
              <a:gd name="connsiteY6" fmla="*/ 7003958 h 7044070"/>
              <a:gd name="connsiteX7" fmla="*/ 5230484 w 5270501"/>
              <a:gd name="connsiteY7" fmla="*/ 7039178 h 7044070"/>
              <a:gd name="connsiteX8" fmla="*/ 5172899 w 5270501"/>
              <a:gd name="connsiteY8" fmla="*/ 7044070 h 7044070"/>
              <a:gd name="connsiteX9" fmla="*/ 97114 w 5270501"/>
              <a:gd name="connsiteY9" fmla="*/ 7044070 h 7044070"/>
              <a:gd name="connsiteX10" fmla="*/ 40017 w 5270501"/>
              <a:gd name="connsiteY10" fmla="*/ 7039178 h 7044070"/>
              <a:gd name="connsiteX11" fmla="*/ 4880 w 5270501"/>
              <a:gd name="connsiteY11" fmla="*/ 7003958 h 7044070"/>
              <a:gd name="connsiteX12" fmla="*/ 0 w 5270501"/>
              <a:gd name="connsiteY12" fmla="*/ 6946562 h 7044070"/>
              <a:gd name="connsiteX13" fmla="*/ 0 w 5270501"/>
              <a:gd name="connsiteY13" fmla="*/ 97182 h 7044070"/>
              <a:gd name="connsiteX14" fmla="*/ 4880 w 5270501"/>
              <a:gd name="connsiteY14" fmla="*/ 40112 h 7044070"/>
              <a:gd name="connsiteX15" fmla="*/ 40017 w 5270501"/>
              <a:gd name="connsiteY15" fmla="*/ 4892 h 7044070"/>
              <a:gd name="connsiteX16" fmla="*/ 97114 w 5270501"/>
              <a:gd name="connsiteY16" fmla="*/ 0 h 7044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0501" h="7044070">
                <a:moveTo>
                  <a:pt x="97114" y="0"/>
                </a:moveTo>
                <a:lnTo>
                  <a:pt x="5173387" y="0"/>
                </a:lnTo>
                <a:cubicBezTo>
                  <a:pt x="5201204" y="0"/>
                  <a:pt x="5215356" y="0"/>
                  <a:pt x="5230484" y="4892"/>
                </a:cubicBezTo>
                <a:cubicBezTo>
                  <a:pt x="5246832" y="10762"/>
                  <a:pt x="5259765" y="23806"/>
                  <a:pt x="5265621" y="40112"/>
                </a:cubicBezTo>
                <a:cubicBezTo>
                  <a:pt x="5270501" y="55113"/>
                  <a:pt x="5270501" y="69462"/>
                  <a:pt x="5270501" y="97508"/>
                </a:cubicBezTo>
                <a:lnTo>
                  <a:pt x="5270501" y="6946888"/>
                </a:lnTo>
                <a:cubicBezTo>
                  <a:pt x="5270501" y="6974608"/>
                  <a:pt x="5270501" y="6988956"/>
                  <a:pt x="5265621" y="7003958"/>
                </a:cubicBezTo>
                <a:cubicBezTo>
                  <a:pt x="5259765" y="7020264"/>
                  <a:pt x="5246832" y="7033308"/>
                  <a:pt x="5230484" y="7039178"/>
                </a:cubicBezTo>
                <a:cubicBezTo>
                  <a:pt x="5215356" y="7044070"/>
                  <a:pt x="5201204" y="7044070"/>
                  <a:pt x="5172899" y="7044070"/>
                </a:cubicBezTo>
                <a:lnTo>
                  <a:pt x="97114" y="7044070"/>
                </a:lnTo>
                <a:cubicBezTo>
                  <a:pt x="69297" y="7044070"/>
                  <a:pt x="55145" y="7044070"/>
                  <a:pt x="40017" y="7039178"/>
                </a:cubicBezTo>
                <a:cubicBezTo>
                  <a:pt x="23668" y="7033308"/>
                  <a:pt x="10736" y="7020264"/>
                  <a:pt x="4880" y="7003958"/>
                </a:cubicBezTo>
                <a:cubicBezTo>
                  <a:pt x="0" y="6988956"/>
                  <a:pt x="0" y="6974608"/>
                  <a:pt x="0" y="6946562"/>
                </a:cubicBezTo>
                <a:lnTo>
                  <a:pt x="0" y="97182"/>
                </a:lnTo>
                <a:cubicBezTo>
                  <a:pt x="0" y="69462"/>
                  <a:pt x="0" y="55113"/>
                  <a:pt x="4880" y="40112"/>
                </a:cubicBezTo>
                <a:cubicBezTo>
                  <a:pt x="10736" y="23806"/>
                  <a:pt x="23668" y="10762"/>
                  <a:pt x="40017" y="4892"/>
                </a:cubicBezTo>
                <a:cubicBezTo>
                  <a:pt x="54901" y="0"/>
                  <a:pt x="69297" y="0"/>
                  <a:pt x="97114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pic>
        <p:nvPicPr>
          <p:cNvPr id="6" name="Image" descr="Imag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87324" y="3343037"/>
            <a:ext cx="6068887" cy="859536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" name="Picture Placeholder 39"/>
          <p:cNvSpPr>
            <a:spLocks noGrp="1"/>
          </p:cNvSpPr>
          <p:nvPr>
            <p:ph type="pic" sz="quarter" idx="135" hasCustomPrompt="1"/>
          </p:nvPr>
        </p:nvSpPr>
        <p:spPr>
          <a:xfrm>
            <a:off x="11586517" y="4067848"/>
            <a:ext cx="5270501" cy="7044070"/>
          </a:xfrm>
          <a:custGeom>
            <a:avLst/>
            <a:gdLst>
              <a:gd name="connsiteX0" fmla="*/ 97114 w 5270501"/>
              <a:gd name="connsiteY0" fmla="*/ 0 h 7044070"/>
              <a:gd name="connsiteX1" fmla="*/ 5173387 w 5270501"/>
              <a:gd name="connsiteY1" fmla="*/ 0 h 7044070"/>
              <a:gd name="connsiteX2" fmla="*/ 5230483 w 5270501"/>
              <a:gd name="connsiteY2" fmla="*/ 4892 h 7044070"/>
              <a:gd name="connsiteX3" fmla="*/ 5265621 w 5270501"/>
              <a:gd name="connsiteY3" fmla="*/ 40112 h 7044070"/>
              <a:gd name="connsiteX4" fmla="*/ 5270501 w 5270501"/>
              <a:gd name="connsiteY4" fmla="*/ 97508 h 7044070"/>
              <a:gd name="connsiteX5" fmla="*/ 5270501 w 5270501"/>
              <a:gd name="connsiteY5" fmla="*/ 6946888 h 7044070"/>
              <a:gd name="connsiteX6" fmla="*/ 5265621 w 5270501"/>
              <a:gd name="connsiteY6" fmla="*/ 7003958 h 7044070"/>
              <a:gd name="connsiteX7" fmla="*/ 5230483 w 5270501"/>
              <a:gd name="connsiteY7" fmla="*/ 7039179 h 7044070"/>
              <a:gd name="connsiteX8" fmla="*/ 5172899 w 5270501"/>
              <a:gd name="connsiteY8" fmla="*/ 7044070 h 7044070"/>
              <a:gd name="connsiteX9" fmla="*/ 97114 w 5270501"/>
              <a:gd name="connsiteY9" fmla="*/ 7044070 h 7044070"/>
              <a:gd name="connsiteX10" fmla="*/ 40017 w 5270501"/>
              <a:gd name="connsiteY10" fmla="*/ 7039179 h 7044070"/>
              <a:gd name="connsiteX11" fmla="*/ 4880 w 5270501"/>
              <a:gd name="connsiteY11" fmla="*/ 7003958 h 7044070"/>
              <a:gd name="connsiteX12" fmla="*/ 0 w 5270501"/>
              <a:gd name="connsiteY12" fmla="*/ 6946562 h 7044070"/>
              <a:gd name="connsiteX13" fmla="*/ 0 w 5270501"/>
              <a:gd name="connsiteY13" fmla="*/ 97182 h 7044070"/>
              <a:gd name="connsiteX14" fmla="*/ 4880 w 5270501"/>
              <a:gd name="connsiteY14" fmla="*/ 40112 h 7044070"/>
              <a:gd name="connsiteX15" fmla="*/ 40017 w 5270501"/>
              <a:gd name="connsiteY15" fmla="*/ 4892 h 7044070"/>
              <a:gd name="connsiteX16" fmla="*/ 97114 w 5270501"/>
              <a:gd name="connsiteY16" fmla="*/ 0 h 7044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0501" h="7044070">
                <a:moveTo>
                  <a:pt x="97114" y="0"/>
                </a:moveTo>
                <a:lnTo>
                  <a:pt x="5173387" y="0"/>
                </a:lnTo>
                <a:cubicBezTo>
                  <a:pt x="5201203" y="0"/>
                  <a:pt x="5215355" y="0"/>
                  <a:pt x="5230483" y="4892"/>
                </a:cubicBezTo>
                <a:cubicBezTo>
                  <a:pt x="5246833" y="10762"/>
                  <a:pt x="5259765" y="23806"/>
                  <a:pt x="5265621" y="40112"/>
                </a:cubicBezTo>
                <a:cubicBezTo>
                  <a:pt x="5270501" y="55113"/>
                  <a:pt x="5270501" y="69462"/>
                  <a:pt x="5270501" y="97508"/>
                </a:cubicBezTo>
                <a:lnTo>
                  <a:pt x="5270501" y="6946888"/>
                </a:lnTo>
                <a:cubicBezTo>
                  <a:pt x="5270501" y="6974607"/>
                  <a:pt x="5270501" y="6988957"/>
                  <a:pt x="5265621" y="7003958"/>
                </a:cubicBezTo>
                <a:cubicBezTo>
                  <a:pt x="5259765" y="7020263"/>
                  <a:pt x="5246833" y="7033308"/>
                  <a:pt x="5230483" y="7039179"/>
                </a:cubicBezTo>
                <a:cubicBezTo>
                  <a:pt x="5215355" y="7044070"/>
                  <a:pt x="5201203" y="7044070"/>
                  <a:pt x="5172899" y="7044070"/>
                </a:cubicBezTo>
                <a:lnTo>
                  <a:pt x="97114" y="7044070"/>
                </a:lnTo>
                <a:cubicBezTo>
                  <a:pt x="69297" y="7044070"/>
                  <a:pt x="55145" y="7044070"/>
                  <a:pt x="40017" y="7039179"/>
                </a:cubicBezTo>
                <a:cubicBezTo>
                  <a:pt x="23668" y="7033308"/>
                  <a:pt x="10736" y="7020263"/>
                  <a:pt x="4880" y="7003958"/>
                </a:cubicBezTo>
                <a:cubicBezTo>
                  <a:pt x="0" y="6988957"/>
                  <a:pt x="0" y="6974607"/>
                  <a:pt x="0" y="6946562"/>
                </a:cubicBezTo>
                <a:lnTo>
                  <a:pt x="0" y="97182"/>
                </a:lnTo>
                <a:cubicBezTo>
                  <a:pt x="0" y="69462"/>
                  <a:pt x="0" y="55113"/>
                  <a:pt x="4880" y="40112"/>
                </a:cubicBezTo>
                <a:cubicBezTo>
                  <a:pt x="10736" y="23806"/>
                  <a:pt x="23668" y="10762"/>
                  <a:pt x="40017" y="4892"/>
                </a:cubicBezTo>
                <a:cubicBezTo>
                  <a:pt x="54901" y="0"/>
                  <a:pt x="69297" y="0"/>
                  <a:pt x="9711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8" name="O"/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18520147" y="3325003"/>
            <a:ext cx="725409" cy="665955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l" defTabSz="91440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9" name="Title text"/>
          <p:cNvSpPr txBox="1">
            <a:spLocks noGrp="1"/>
          </p:cNvSpPr>
          <p:nvPr>
            <p:ph type="body" sz="quarter" idx="160" hasCustomPrompt="1"/>
          </p:nvPr>
        </p:nvSpPr>
        <p:spPr>
          <a:xfrm>
            <a:off x="18520147" y="4449306"/>
            <a:ext cx="3483946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0" name="Click to edit text"/>
          <p:cNvSpPr txBox="1">
            <a:spLocks noGrp="1"/>
          </p:cNvSpPr>
          <p:nvPr>
            <p:ph type="body" sz="quarter" idx="161" hasCustomPrompt="1"/>
          </p:nvPr>
        </p:nvSpPr>
        <p:spPr>
          <a:xfrm>
            <a:off x="18520147" y="4958044"/>
            <a:ext cx="4025140" cy="900013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1" name="O"/>
          <p:cNvSpPr txBox="1">
            <a:spLocks noGrp="1"/>
          </p:cNvSpPr>
          <p:nvPr>
            <p:ph type="body" sz="quarter" idx="162" hasCustomPrompt="1"/>
          </p:nvPr>
        </p:nvSpPr>
        <p:spPr>
          <a:xfrm>
            <a:off x="18520147" y="7969574"/>
            <a:ext cx="725409" cy="665955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l" defTabSz="91440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12" name="Title text"/>
          <p:cNvSpPr txBox="1">
            <a:spLocks noGrp="1"/>
          </p:cNvSpPr>
          <p:nvPr>
            <p:ph type="body" sz="quarter" idx="163" hasCustomPrompt="1"/>
          </p:nvPr>
        </p:nvSpPr>
        <p:spPr>
          <a:xfrm>
            <a:off x="18520147" y="9093877"/>
            <a:ext cx="3483946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3" name="Click to edit text"/>
          <p:cNvSpPr txBox="1">
            <a:spLocks noGrp="1"/>
          </p:cNvSpPr>
          <p:nvPr>
            <p:ph type="body" sz="quarter" idx="164" hasCustomPrompt="1"/>
          </p:nvPr>
        </p:nvSpPr>
        <p:spPr>
          <a:xfrm>
            <a:off x="18520147" y="9602615"/>
            <a:ext cx="4025140" cy="900013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4" name="O"/>
          <p:cNvSpPr txBox="1">
            <a:spLocks noGrp="1"/>
          </p:cNvSpPr>
          <p:nvPr>
            <p:ph type="body" sz="quarter" idx="165" hasCustomPrompt="1"/>
          </p:nvPr>
        </p:nvSpPr>
        <p:spPr>
          <a:xfrm>
            <a:off x="5138444" y="7969574"/>
            <a:ext cx="725409" cy="665955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r" defTabSz="91440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15" name="Title text"/>
          <p:cNvSpPr txBox="1">
            <a:spLocks noGrp="1"/>
          </p:cNvSpPr>
          <p:nvPr>
            <p:ph type="body" sz="quarter" idx="166" hasCustomPrompt="1"/>
          </p:nvPr>
        </p:nvSpPr>
        <p:spPr>
          <a:xfrm>
            <a:off x="2379907" y="9093877"/>
            <a:ext cx="3483946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6" name="Click to edit text"/>
          <p:cNvSpPr txBox="1">
            <a:spLocks noGrp="1"/>
          </p:cNvSpPr>
          <p:nvPr>
            <p:ph type="body" sz="quarter" idx="167" hasCustomPrompt="1"/>
          </p:nvPr>
        </p:nvSpPr>
        <p:spPr>
          <a:xfrm>
            <a:off x="1838713" y="9602615"/>
            <a:ext cx="4025140" cy="900013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7" name="O"/>
          <p:cNvSpPr txBox="1">
            <a:spLocks noGrp="1"/>
          </p:cNvSpPr>
          <p:nvPr>
            <p:ph type="body" sz="quarter" idx="168" hasCustomPrompt="1"/>
          </p:nvPr>
        </p:nvSpPr>
        <p:spPr>
          <a:xfrm>
            <a:off x="5138444" y="3325002"/>
            <a:ext cx="725409" cy="665955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r" defTabSz="91440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18" name="Title text"/>
          <p:cNvSpPr txBox="1">
            <a:spLocks noGrp="1"/>
          </p:cNvSpPr>
          <p:nvPr>
            <p:ph type="body" sz="quarter" idx="169" hasCustomPrompt="1"/>
          </p:nvPr>
        </p:nvSpPr>
        <p:spPr>
          <a:xfrm>
            <a:off x="2379907" y="4449305"/>
            <a:ext cx="3483946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9" name="Click to edit text"/>
          <p:cNvSpPr txBox="1">
            <a:spLocks noGrp="1"/>
          </p:cNvSpPr>
          <p:nvPr>
            <p:ph type="body" sz="quarter" idx="170" hasCustomPrompt="1"/>
          </p:nvPr>
        </p:nvSpPr>
        <p:spPr>
          <a:xfrm>
            <a:off x="1838713" y="4958043"/>
            <a:ext cx="4025140" cy="900013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/>
          <p:cNvSpPr>
            <a:spLocks noGrp="1"/>
          </p:cNvSpPr>
          <p:nvPr>
            <p:ph type="pic" sz="quarter" idx="135" hasCustomPrompt="1"/>
          </p:nvPr>
        </p:nvSpPr>
        <p:spPr>
          <a:xfrm>
            <a:off x="8760222" y="5702300"/>
            <a:ext cx="2969023" cy="5258891"/>
          </a:xfrm>
          <a:custGeom>
            <a:avLst/>
            <a:gdLst>
              <a:gd name="connsiteX0" fmla="*/ 61855 w 2969023"/>
              <a:gd name="connsiteY0" fmla="*/ 0 h 5258891"/>
              <a:gd name="connsiteX1" fmla="*/ 2907168 w 2969023"/>
              <a:gd name="connsiteY1" fmla="*/ 0 h 5258891"/>
              <a:gd name="connsiteX2" fmla="*/ 2943182 w 2969023"/>
              <a:gd name="connsiteY2" fmla="*/ 3165 h 5258891"/>
              <a:gd name="connsiteX3" fmla="*/ 2965862 w 2969023"/>
              <a:gd name="connsiteY3" fmla="*/ 25320 h 5258891"/>
              <a:gd name="connsiteX4" fmla="*/ 2969023 w 2969023"/>
              <a:gd name="connsiteY4" fmla="*/ 62327 h 5258891"/>
              <a:gd name="connsiteX5" fmla="*/ 2969023 w 2969023"/>
              <a:gd name="connsiteY5" fmla="*/ 5197050 h 5258891"/>
              <a:gd name="connsiteX6" fmla="*/ 2965862 w 2969023"/>
              <a:gd name="connsiteY6" fmla="*/ 5233084 h 5258891"/>
              <a:gd name="connsiteX7" fmla="*/ 2943182 w 2969023"/>
              <a:gd name="connsiteY7" fmla="*/ 5255726 h 5258891"/>
              <a:gd name="connsiteX8" fmla="*/ 2906756 w 2969023"/>
              <a:gd name="connsiteY8" fmla="*/ 5258891 h 5258891"/>
              <a:gd name="connsiteX9" fmla="*/ 61855 w 2969023"/>
              <a:gd name="connsiteY9" fmla="*/ 5258891 h 5258891"/>
              <a:gd name="connsiteX10" fmla="*/ 25429 w 2969023"/>
              <a:gd name="connsiteY10" fmla="*/ 5255726 h 5258891"/>
              <a:gd name="connsiteX11" fmla="*/ 3161 w 2969023"/>
              <a:gd name="connsiteY11" fmla="*/ 5233084 h 5258891"/>
              <a:gd name="connsiteX12" fmla="*/ 0 w 2969023"/>
              <a:gd name="connsiteY12" fmla="*/ 5196564 h 5258891"/>
              <a:gd name="connsiteX13" fmla="*/ 0 w 2969023"/>
              <a:gd name="connsiteY13" fmla="*/ 61840 h 5258891"/>
              <a:gd name="connsiteX14" fmla="*/ 3161 w 2969023"/>
              <a:gd name="connsiteY14" fmla="*/ 25320 h 5258891"/>
              <a:gd name="connsiteX15" fmla="*/ 25429 w 2969023"/>
              <a:gd name="connsiteY15" fmla="*/ 3165 h 5258891"/>
              <a:gd name="connsiteX16" fmla="*/ 61855 w 2969023"/>
              <a:gd name="connsiteY16" fmla="*/ 0 h 5258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69023" h="5258891">
                <a:moveTo>
                  <a:pt x="61855" y="0"/>
                </a:moveTo>
                <a:lnTo>
                  <a:pt x="2907168" y="0"/>
                </a:lnTo>
                <a:cubicBezTo>
                  <a:pt x="2924900" y="0"/>
                  <a:pt x="2933697" y="243"/>
                  <a:pt x="2943182" y="3165"/>
                </a:cubicBezTo>
                <a:cubicBezTo>
                  <a:pt x="2953766" y="7060"/>
                  <a:pt x="2962013" y="14851"/>
                  <a:pt x="2965862" y="25320"/>
                </a:cubicBezTo>
                <a:cubicBezTo>
                  <a:pt x="2968886" y="35059"/>
                  <a:pt x="2969023" y="44311"/>
                  <a:pt x="2969023" y="62327"/>
                </a:cubicBezTo>
                <a:lnTo>
                  <a:pt x="2969023" y="5197050"/>
                </a:lnTo>
                <a:cubicBezTo>
                  <a:pt x="2969023" y="5214824"/>
                  <a:pt x="2968886" y="5223588"/>
                  <a:pt x="2965862" y="5233084"/>
                </a:cubicBezTo>
                <a:cubicBezTo>
                  <a:pt x="2962013" y="5243552"/>
                  <a:pt x="2953766" y="5251830"/>
                  <a:pt x="2943182" y="5255726"/>
                </a:cubicBezTo>
                <a:cubicBezTo>
                  <a:pt x="2933697" y="5258648"/>
                  <a:pt x="2924762" y="5258891"/>
                  <a:pt x="2906756" y="5258891"/>
                </a:cubicBezTo>
                <a:lnTo>
                  <a:pt x="61855" y="5258891"/>
                </a:lnTo>
                <a:cubicBezTo>
                  <a:pt x="44123" y="5258891"/>
                  <a:pt x="34914" y="5258648"/>
                  <a:pt x="25429" y="5255726"/>
                </a:cubicBezTo>
                <a:cubicBezTo>
                  <a:pt x="14983" y="5251830"/>
                  <a:pt x="7010" y="5243552"/>
                  <a:pt x="3161" y="5233084"/>
                </a:cubicBezTo>
                <a:cubicBezTo>
                  <a:pt x="137" y="5223588"/>
                  <a:pt x="0" y="5214580"/>
                  <a:pt x="0" y="5196564"/>
                </a:cubicBezTo>
                <a:lnTo>
                  <a:pt x="0" y="61840"/>
                </a:lnTo>
                <a:cubicBezTo>
                  <a:pt x="0" y="44067"/>
                  <a:pt x="137" y="35059"/>
                  <a:pt x="3161" y="25320"/>
                </a:cubicBezTo>
                <a:cubicBezTo>
                  <a:pt x="7010" y="14851"/>
                  <a:pt x="14983" y="7060"/>
                  <a:pt x="25429" y="3165"/>
                </a:cubicBezTo>
                <a:cubicBezTo>
                  <a:pt x="34914" y="243"/>
                  <a:pt x="44260" y="0"/>
                  <a:pt x="6185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43" name="Picture Placeholder 42"/>
          <p:cNvSpPr>
            <a:spLocks noGrp="1"/>
          </p:cNvSpPr>
          <p:nvPr>
            <p:ph type="pic" sz="quarter" idx="171" hasCustomPrompt="1"/>
          </p:nvPr>
        </p:nvSpPr>
        <p:spPr>
          <a:xfrm>
            <a:off x="12654889" y="5702300"/>
            <a:ext cx="2969023" cy="5258891"/>
          </a:xfrm>
          <a:custGeom>
            <a:avLst/>
            <a:gdLst>
              <a:gd name="connsiteX0" fmla="*/ 61855 w 2969023"/>
              <a:gd name="connsiteY0" fmla="*/ 0 h 5258891"/>
              <a:gd name="connsiteX1" fmla="*/ 2907168 w 2969023"/>
              <a:gd name="connsiteY1" fmla="*/ 0 h 5258891"/>
              <a:gd name="connsiteX2" fmla="*/ 2943181 w 2969023"/>
              <a:gd name="connsiteY2" fmla="*/ 3165 h 5258891"/>
              <a:gd name="connsiteX3" fmla="*/ 2965861 w 2969023"/>
              <a:gd name="connsiteY3" fmla="*/ 25320 h 5258891"/>
              <a:gd name="connsiteX4" fmla="*/ 2969023 w 2969023"/>
              <a:gd name="connsiteY4" fmla="*/ 62327 h 5258891"/>
              <a:gd name="connsiteX5" fmla="*/ 2969023 w 2969023"/>
              <a:gd name="connsiteY5" fmla="*/ 5197050 h 5258891"/>
              <a:gd name="connsiteX6" fmla="*/ 2965861 w 2969023"/>
              <a:gd name="connsiteY6" fmla="*/ 5233084 h 5258891"/>
              <a:gd name="connsiteX7" fmla="*/ 2943181 w 2969023"/>
              <a:gd name="connsiteY7" fmla="*/ 5255726 h 5258891"/>
              <a:gd name="connsiteX8" fmla="*/ 2906756 w 2969023"/>
              <a:gd name="connsiteY8" fmla="*/ 5258891 h 5258891"/>
              <a:gd name="connsiteX9" fmla="*/ 61855 w 2969023"/>
              <a:gd name="connsiteY9" fmla="*/ 5258891 h 5258891"/>
              <a:gd name="connsiteX10" fmla="*/ 25429 w 2969023"/>
              <a:gd name="connsiteY10" fmla="*/ 5255726 h 5258891"/>
              <a:gd name="connsiteX11" fmla="*/ 3161 w 2969023"/>
              <a:gd name="connsiteY11" fmla="*/ 5233084 h 5258891"/>
              <a:gd name="connsiteX12" fmla="*/ 0 w 2969023"/>
              <a:gd name="connsiteY12" fmla="*/ 5196564 h 5258891"/>
              <a:gd name="connsiteX13" fmla="*/ 0 w 2969023"/>
              <a:gd name="connsiteY13" fmla="*/ 61840 h 5258891"/>
              <a:gd name="connsiteX14" fmla="*/ 3161 w 2969023"/>
              <a:gd name="connsiteY14" fmla="*/ 25320 h 5258891"/>
              <a:gd name="connsiteX15" fmla="*/ 25429 w 2969023"/>
              <a:gd name="connsiteY15" fmla="*/ 3165 h 5258891"/>
              <a:gd name="connsiteX16" fmla="*/ 61855 w 2969023"/>
              <a:gd name="connsiteY16" fmla="*/ 0 h 5258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69023" h="5258891">
                <a:moveTo>
                  <a:pt x="61855" y="0"/>
                </a:moveTo>
                <a:lnTo>
                  <a:pt x="2907168" y="0"/>
                </a:lnTo>
                <a:cubicBezTo>
                  <a:pt x="2924900" y="0"/>
                  <a:pt x="2933697" y="243"/>
                  <a:pt x="2943181" y="3165"/>
                </a:cubicBezTo>
                <a:cubicBezTo>
                  <a:pt x="2953765" y="7060"/>
                  <a:pt x="2962013" y="14851"/>
                  <a:pt x="2965861" y="25320"/>
                </a:cubicBezTo>
                <a:cubicBezTo>
                  <a:pt x="2968885" y="35059"/>
                  <a:pt x="2969023" y="44311"/>
                  <a:pt x="2969023" y="62327"/>
                </a:cubicBezTo>
                <a:lnTo>
                  <a:pt x="2969023" y="5197050"/>
                </a:lnTo>
                <a:cubicBezTo>
                  <a:pt x="2969023" y="5214824"/>
                  <a:pt x="2968885" y="5223588"/>
                  <a:pt x="2965861" y="5233084"/>
                </a:cubicBezTo>
                <a:cubicBezTo>
                  <a:pt x="2962013" y="5243552"/>
                  <a:pt x="2953765" y="5251830"/>
                  <a:pt x="2943181" y="5255726"/>
                </a:cubicBezTo>
                <a:cubicBezTo>
                  <a:pt x="2933697" y="5258648"/>
                  <a:pt x="2924763" y="5258891"/>
                  <a:pt x="2906756" y="5258891"/>
                </a:cubicBezTo>
                <a:lnTo>
                  <a:pt x="61855" y="5258891"/>
                </a:lnTo>
                <a:cubicBezTo>
                  <a:pt x="44123" y="5258891"/>
                  <a:pt x="34914" y="5258648"/>
                  <a:pt x="25429" y="5255726"/>
                </a:cubicBezTo>
                <a:cubicBezTo>
                  <a:pt x="14983" y="5251830"/>
                  <a:pt x="7010" y="5243552"/>
                  <a:pt x="3161" y="5233084"/>
                </a:cubicBezTo>
                <a:cubicBezTo>
                  <a:pt x="137" y="5223588"/>
                  <a:pt x="0" y="5214580"/>
                  <a:pt x="0" y="5196564"/>
                </a:cubicBezTo>
                <a:lnTo>
                  <a:pt x="0" y="61840"/>
                </a:lnTo>
                <a:cubicBezTo>
                  <a:pt x="0" y="44067"/>
                  <a:pt x="137" y="35059"/>
                  <a:pt x="3161" y="25320"/>
                </a:cubicBezTo>
                <a:cubicBezTo>
                  <a:pt x="7010" y="14851"/>
                  <a:pt x="14983" y="7060"/>
                  <a:pt x="25429" y="3165"/>
                </a:cubicBezTo>
                <a:cubicBezTo>
                  <a:pt x="34914" y="243"/>
                  <a:pt x="44260" y="0"/>
                  <a:pt x="6185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2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1218" y="4609652"/>
            <a:ext cx="3486896" cy="732874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" name="Image" descr="Imag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395885" y="4609652"/>
            <a:ext cx="3486896" cy="732874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" name="O"/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17189312" y="5268395"/>
            <a:ext cx="725409" cy="665955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l" defTabSz="91440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7" name="Title text"/>
          <p:cNvSpPr txBox="1">
            <a:spLocks noGrp="1"/>
          </p:cNvSpPr>
          <p:nvPr>
            <p:ph type="body" sz="quarter" idx="160" hasCustomPrompt="1"/>
          </p:nvPr>
        </p:nvSpPr>
        <p:spPr>
          <a:xfrm>
            <a:off x="17189312" y="6392698"/>
            <a:ext cx="3483946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8" name="Click to edit text"/>
          <p:cNvSpPr txBox="1">
            <a:spLocks noGrp="1"/>
          </p:cNvSpPr>
          <p:nvPr>
            <p:ph type="body" sz="quarter" idx="161" hasCustomPrompt="1"/>
          </p:nvPr>
        </p:nvSpPr>
        <p:spPr>
          <a:xfrm>
            <a:off x="17189312" y="6901437"/>
            <a:ext cx="5413114" cy="84413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9" name="O"/>
          <p:cNvSpPr txBox="1">
            <a:spLocks noGrp="1"/>
          </p:cNvSpPr>
          <p:nvPr>
            <p:ph type="body" sz="quarter" idx="162" hasCustomPrompt="1"/>
          </p:nvPr>
        </p:nvSpPr>
        <p:spPr>
          <a:xfrm>
            <a:off x="17189312" y="8867001"/>
            <a:ext cx="725409" cy="665955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l" defTabSz="91440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10" name="Title text"/>
          <p:cNvSpPr txBox="1">
            <a:spLocks noGrp="1"/>
          </p:cNvSpPr>
          <p:nvPr>
            <p:ph type="body" sz="quarter" idx="163" hasCustomPrompt="1"/>
          </p:nvPr>
        </p:nvSpPr>
        <p:spPr>
          <a:xfrm>
            <a:off x="17189312" y="9991304"/>
            <a:ext cx="3483946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1" name="Click to edit text"/>
          <p:cNvSpPr txBox="1">
            <a:spLocks noGrp="1"/>
          </p:cNvSpPr>
          <p:nvPr>
            <p:ph type="body" sz="quarter" idx="164" hasCustomPrompt="1"/>
          </p:nvPr>
        </p:nvSpPr>
        <p:spPr>
          <a:xfrm>
            <a:off x="17189312" y="10500043"/>
            <a:ext cx="5413114" cy="84413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2" name="O"/>
          <p:cNvSpPr txBox="1">
            <a:spLocks noGrp="1"/>
          </p:cNvSpPr>
          <p:nvPr>
            <p:ph type="body" sz="quarter" idx="165" hasCustomPrompt="1"/>
          </p:nvPr>
        </p:nvSpPr>
        <p:spPr>
          <a:xfrm>
            <a:off x="6469280" y="8867001"/>
            <a:ext cx="725382" cy="665955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r" defTabSz="91440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13" name="Title text"/>
          <p:cNvSpPr txBox="1">
            <a:spLocks noGrp="1"/>
          </p:cNvSpPr>
          <p:nvPr>
            <p:ph type="body" sz="quarter" idx="166" hasCustomPrompt="1"/>
          </p:nvPr>
        </p:nvSpPr>
        <p:spPr>
          <a:xfrm>
            <a:off x="3710742" y="9991304"/>
            <a:ext cx="3483818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4" name="Click to edit text"/>
          <p:cNvSpPr txBox="1">
            <a:spLocks noGrp="1"/>
          </p:cNvSpPr>
          <p:nvPr>
            <p:ph type="body" sz="quarter" idx="167" hasCustomPrompt="1"/>
          </p:nvPr>
        </p:nvSpPr>
        <p:spPr>
          <a:xfrm>
            <a:off x="1781574" y="10500043"/>
            <a:ext cx="5412915" cy="84413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5" name="O"/>
          <p:cNvSpPr txBox="1">
            <a:spLocks noGrp="1"/>
          </p:cNvSpPr>
          <p:nvPr>
            <p:ph type="body" sz="quarter" idx="168" hasCustomPrompt="1"/>
          </p:nvPr>
        </p:nvSpPr>
        <p:spPr>
          <a:xfrm>
            <a:off x="6469280" y="5264708"/>
            <a:ext cx="725382" cy="665955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r" defTabSz="91440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16" name="Title text"/>
          <p:cNvSpPr txBox="1">
            <a:spLocks noGrp="1"/>
          </p:cNvSpPr>
          <p:nvPr>
            <p:ph type="body" sz="quarter" idx="169" hasCustomPrompt="1"/>
          </p:nvPr>
        </p:nvSpPr>
        <p:spPr>
          <a:xfrm>
            <a:off x="3710742" y="6389011"/>
            <a:ext cx="3483818" cy="384721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7" name="Click to edit text"/>
          <p:cNvSpPr txBox="1">
            <a:spLocks noGrp="1"/>
          </p:cNvSpPr>
          <p:nvPr>
            <p:ph type="body" sz="quarter" idx="170" hasCustomPrompt="1"/>
          </p:nvPr>
        </p:nvSpPr>
        <p:spPr>
          <a:xfrm>
            <a:off x="1781574" y="6897750"/>
            <a:ext cx="5412915" cy="84413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8" name="Picture Placeholder 41"/>
          <p:cNvSpPr>
            <a:spLocks noGrp="1"/>
          </p:cNvSpPr>
          <p:nvPr>
            <p:ph type="pic" sz="quarter" idx="135" hasCustomPrompt="1"/>
          </p:nvPr>
        </p:nvSpPr>
        <p:spPr>
          <a:xfrm>
            <a:off x="8760222" y="5702300"/>
            <a:ext cx="2969023" cy="5258891"/>
          </a:xfrm>
          <a:custGeom>
            <a:avLst/>
            <a:gdLst>
              <a:gd name="connsiteX0" fmla="*/ 61855 w 2969023"/>
              <a:gd name="connsiteY0" fmla="*/ 0 h 5258891"/>
              <a:gd name="connsiteX1" fmla="*/ 2907168 w 2969023"/>
              <a:gd name="connsiteY1" fmla="*/ 0 h 5258891"/>
              <a:gd name="connsiteX2" fmla="*/ 2943182 w 2969023"/>
              <a:gd name="connsiteY2" fmla="*/ 3165 h 5258891"/>
              <a:gd name="connsiteX3" fmla="*/ 2965862 w 2969023"/>
              <a:gd name="connsiteY3" fmla="*/ 25320 h 5258891"/>
              <a:gd name="connsiteX4" fmla="*/ 2969023 w 2969023"/>
              <a:gd name="connsiteY4" fmla="*/ 62327 h 5258891"/>
              <a:gd name="connsiteX5" fmla="*/ 2969023 w 2969023"/>
              <a:gd name="connsiteY5" fmla="*/ 5197050 h 5258891"/>
              <a:gd name="connsiteX6" fmla="*/ 2965862 w 2969023"/>
              <a:gd name="connsiteY6" fmla="*/ 5233084 h 5258891"/>
              <a:gd name="connsiteX7" fmla="*/ 2943182 w 2969023"/>
              <a:gd name="connsiteY7" fmla="*/ 5255726 h 5258891"/>
              <a:gd name="connsiteX8" fmla="*/ 2906756 w 2969023"/>
              <a:gd name="connsiteY8" fmla="*/ 5258891 h 5258891"/>
              <a:gd name="connsiteX9" fmla="*/ 61855 w 2969023"/>
              <a:gd name="connsiteY9" fmla="*/ 5258891 h 5258891"/>
              <a:gd name="connsiteX10" fmla="*/ 25429 w 2969023"/>
              <a:gd name="connsiteY10" fmla="*/ 5255726 h 5258891"/>
              <a:gd name="connsiteX11" fmla="*/ 3161 w 2969023"/>
              <a:gd name="connsiteY11" fmla="*/ 5233084 h 5258891"/>
              <a:gd name="connsiteX12" fmla="*/ 0 w 2969023"/>
              <a:gd name="connsiteY12" fmla="*/ 5196564 h 5258891"/>
              <a:gd name="connsiteX13" fmla="*/ 0 w 2969023"/>
              <a:gd name="connsiteY13" fmla="*/ 61840 h 5258891"/>
              <a:gd name="connsiteX14" fmla="*/ 3161 w 2969023"/>
              <a:gd name="connsiteY14" fmla="*/ 25320 h 5258891"/>
              <a:gd name="connsiteX15" fmla="*/ 25429 w 2969023"/>
              <a:gd name="connsiteY15" fmla="*/ 3165 h 5258891"/>
              <a:gd name="connsiteX16" fmla="*/ 61855 w 2969023"/>
              <a:gd name="connsiteY16" fmla="*/ 0 h 5258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69023" h="5258891">
                <a:moveTo>
                  <a:pt x="61855" y="0"/>
                </a:moveTo>
                <a:lnTo>
                  <a:pt x="2907168" y="0"/>
                </a:lnTo>
                <a:cubicBezTo>
                  <a:pt x="2924900" y="0"/>
                  <a:pt x="2933697" y="243"/>
                  <a:pt x="2943182" y="3165"/>
                </a:cubicBezTo>
                <a:cubicBezTo>
                  <a:pt x="2953766" y="7060"/>
                  <a:pt x="2962013" y="14851"/>
                  <a:pt x="2965862" y="25320"/>
                </a:cubicBezTo>
                <a:cubicBezTo>
                  <a:pt x="2968886" y="35059"/>
                  <a:pt x="2969023" y="44311"/>
                  <a:pt x="2969023" y="62327"/>
                </a:cubicBezTo>
                <a:lnTo>
                  <a:pt x="2969023" y="5197050"/>
                </a:lnTo>
                <a:cubicBezTo>
                  <a:pt x="2969023" y="5214824"/>
                  <a:pt x="2968886" y="5223588"/>
                  <a:pt x="2965862" y="5233084"/>
                </a:cubicBezTo>
                <a:cubicBezTo>
                  <a:pt x="2962013" y="5243552"/>
                  <a:pt x="2953766" y="5251830"/>
                  <a:pt x="2943182" y="5255726"/>
                </a:cubicBezTo>
                <a:cubicBezTo>
                  <a:pt x="2933697" y="5258648"/>
                  <a:pt x="2924762" y="5258891"/>
                  <a:pt x="2906756" y="5258891"/>
                </a:cubicBezTo>
                <a:lnTo>
                  <a:pt x="61855" y="5258891"/>
                </a:lnTo>
                <a:cubicBezTo>
                  <a:pt x="44123" y="5258891"/>
                  <a:pt x="34914" y="5258648"/>
                  <a:pt x="25429" y="5255726"/>
                </a:cubicBezTo>
                <a:cubicBezTo>
                  <a:pt x="14983" y="5251830"/>
                  <a:pt x="7010" y="5243552"/>
                  <a:pt x="3161" y="5233084"/>
                </a:cubicBezTo>
                <a:cubicBezTo>
                  <a:pt x="137" y="5223588"/>
                  <a:pt x="0" y="5214580"/>
                  <a:pt x="0" y="5196564"/>
                </a:cubicBezTo>
                <a:lnTo>
                  <a:pt x="0" y="61840"/>
                </a:lnTo>
                <a:cubicBezTo>
                  <a:pt x="0" y="44067"/>
                  <a:pt x="137" y="35059"/>
                  <a:pt x="3161" y="25320"/>
                </a:cubicBezTo>
                <a:cubicBezTo>
                  <a:pt x="7010" y="14851"/>
                  <a:pt x="14983" y="7060"/>
                  <a:pt x="25429" y="3165"/>
                </a:cubicBezTo>
                <a:cubicBezTo>
                  <a:pt x="34914" y="243"/>
                  <a:pt x="44260" y="0"/>
                  <a:pt x="6185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19" name="Picture Placeholder 42"/>
          <p:cNvSpPr>
            <a:spLocks noGrp="1"/>
          </p:cNvSpPr>
          <p:nvPr>
            <p:ph type="pic" sz="quarter" idx="171" hasCustomPrompt="1"/>
          </p:nvPr>
        </p:nvSpPr>
        <p:spPr>
          <a:xfrm>
            <a:off x="12654889" y="5702300"/>
            <a:ext cx="2969023" cy="5258891"/>
          </a:xfrm>
          <a:custGeom>
            <a:avLst/>
            <a:gdLst>
              <a:gd name="connsiteX0" fmla="*/ 61855 w 2969023"/>
              <a:gd name="connsiteY0" fmla="*/ 0 h 5258891"/>
              <a:gd name="connsiteX1" fmla="*/ 2907168 w 2969023"/>
              <a:gd name="connsiteY1" fmla="*/ 0 h 5258891"/>
              <a:gd name="connsiteX2" fmla="*/ 2943181 w 2969023"/>
              <a:gd name="connsiteY2" fmla="*/ 3165 h 5258891"/>
              <a:gd name="connsiteX3" fmla="*/ 2965861 w 2969023"/>
              <a:gd name="connsiteY3" fmla="*/ 25320 h 5258891"/>
              <a:gd name="connsiteX4" fmla="*/ 2969023 w 2969023"/>
              <a:gd name="connsiteY4" fmla="*/ 62327 h 5258891"/>
              <a:gd name="connsiteX5" fmla="*/ 2969023 w 2969023"/>
              <a:gd name="connsiteY5" fmla="*/ 5197050 h 5258891"/>
              <a:gd name="connsiteX6" fmla="*/ 2965861 w 2969023"/>
              <a:gd name="connsiteY6" fmla="*/ 5233084 h 5258891"/>
              <a:gd name="connsiteX7" fmla="*/ 2943181 w 2969023"/>
              <a:gd name="connsiteY7" fmla="*/ 5255726 h 5258891"/>
              <a:gd name="connsiteX8" fmla="*/ 2906756 w 2969023"/>
              <a:gd name="connsiteY8" fmla="*/ 5258891 h 5258891"/>
              <a:gd name="connsiteX9" fmla="*/ 61855 w 2969023"/>
              <a:gd name="connsiteY9" fmla="*/ 5258891 h 5258891"/>
              <a:gd name="connsiteX10" fmla="*/ 25429 w 2969023"/>
              <a:gd name="connsiteY10" fmla="*/ 5255726 h 5258891"/>
              <a:gd name="connsiteX11" fmla="*/ 3161 w 2969023"/>
              <a:gd name="connsiteY11" fmla="*/ 5233084 h 5258891"/>
              <a:gd name="connsiteX12" fmla="*/ 0 w 2969023"/>
              <a:gd name="connsiteY12" fmla="*/ 5196564 h 5258891"/>
              <a:gd name="connsiteX13" fmla="*/ 0 w 2969023"/>
              <a:gd name="connsiteY13" fmla="*/ 61840 h 5258891"/>
              <a:gd name="connsiteX14" fmla="*/ 3161 w 2969023"/>
              <a:gd name="connsiteY14" fmla="*/ 25320 h 5258891"/>
              <a:gd name="connsiteX15" fmla="*/ 25429 w 2969023"/>
              <a:gd name="connsiteY15" fmla="*/ 3165 h 5258891"/>
              <a:gd name="connsiteX16" fmla="*/ 61855 w 2969023"/>
              <a:gd name="connsiteY16" fmla="*/ 0 h 5258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69023" h="5258891">
                <a:moveTo>
                  <a:pt x="61855" y="0"/>
                </a:moveTo>
                <a:lnTo>
                  <a:pt x="2907168" y="0"/>
                </a:lnTo>
                <a:cubicBezTo>
                  <a:pt x="2924900" y="0"/>
                  <a:pt x="2933697" y="243"/>
                  <a:pt x="2943181" y="3165"/>
                </a:cubicBezTo>
                <a:cubicBezTo>
                  <a:pt x="2953765" y="7060"/>
                  <a:pt x="2962013" y="14851"/>
                  <a:pt x="2965861" y="25320"/>
                </a:cubicBezTo>
                <a:cubicBezTo>
                  <a:pt x="2968885" y="35059"/>
                  <a:pt x="2969023" y="44311"/>
                  <a:pt x="2969023" y="62327"/>
                </a:cubicBezTo>
                <a:lnTo>
                  <a:pt x="2969023" y="5197050"/>
                </a:lnTo>
                <a:cubicBezTo>
                  <a:pt x="2969023" y="5214824"/>
                  <a:pt x="2968885" y="5223588"/>
                  <a:pt x="2965861" y="5233084"/>
                </a:cubicBezTo>
                <a:cubicBezTo>
                  <a:pt x="2962013" y="5243552"/>
                  <a:pt x="2953765" y="5251830"/>
                  <a:pt x="2943181" y="5255726"/>
                </a:cubicBezTo>
                <a:cubicBezTo>
                  <a:pt x="2933697" y="5258648"/>
                  <a:pt x="2924763" y="5258891"/>
                  <a:pt x="2906756" y="5258891"/>
                </a:cubicBezTo>
                <a:lnTo>
                  <a:pt x="61855" y="5258891"/>
                </a:lnTo>
                <a:cubicBezTo>
                  <a:pt x="44123" y="5258891"/>
                  <a:pt x="34914" y="5258648"/>
                  <a:pt x="25429" y="5255726"/>
                </a:cubicBezTo>
                <a:cubicBezTo>
                  <a:pt x="14983" y="5251830"/>
                  <a:pt x="7010" y="5243552"/>
                  <a:pt x="3161" y="5233084"/>
                </a:cubicBezTo>
                <a:cubicBezTo>
                  <a:pt x="137" y="5223588"/>
                  <a:pt x="0" y="5214580"/>
                  <a:pt x="0" y="5196564"/>
                </a:cubicBezTo>
                <a:lnTo>
                  <a:pt x="0" y="61840"/>
                </a:lnTo>
                <a:cubicBezTo>
                  <a:pt x="0" y="44067"/>
                  <a:pt x="137" y="35059"/>
                  <a:pt x="3161" y="25320"/>
                </a:cubicBezTo>
                <a:cubicBezTo>
                  <a:pt x="7010" y="14851"/>
                  <a:pt x="14983" y="7060"/>
                  <a:pt x="25429" y="3165"/>
                </a:cubicBezTo>
                <a:cubicBezTo>
                  <a:pt x="34914" y="243"/>
                  <a:pt x="44260" y="0"/>
                  <a:pt x="6185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20" name="Line"/>
          <p:cNvSpPr>
            <a:spLocks noGrp="1"/>
          </p:cNvSpPr>
          <p:nvPr>
            <p:ph type="body" sz="quarter" idx="157"/>
          </p:nvPr>
        </p:nvSpPr>
        <p:spPr>
          <a:xfrm>
            <a:off x="11747593" y="1786136"/>
            <a:ext cx="888814" cy="61913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ctr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7647486" y="2357229"/>
            <a:ext cx="9089027" cy="1064288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5" hasCustomPrompt="1"/>
          </p:nvPr>
        </p:nvSpPr>
        <p:spPr>
          <a:xfrm>
            <a:off x="2801482" y="7242249"/>
            <a:ext cx="6626248" cy="4141004"/>
          </a:xfrm>
          <a:custGeom>
            <a:avLst/>
            <a:gdLst>
              <a:gd name="connsiteX0" fmla="*/ 45097 w 6626248"/>
              <a:gd name="connsiteY0" fmla="*/ 0 h 4141004"/>
              <a:gd name="connsiteX1" fmla="*/ 6581135 w 6626248"/>
              <a:gd name="connsiteY1" fmla="*/ 0 h 4141004"/>
              <a:gd name="connsiteX2" fmla="*/ 6607519 w 6626248"/>
              <a:gd name="connsiteY2" fmla="*/ 2300 h 4141004"/>
              <a:gd name="connsiteX3" fmla="*/ 6624393 w 6626248"/>
              <a:gd name="connsiteY3" fmla="*/ 18597 h 4141004"/>
              <a:gd name="connsiteX4" fmla="*/ 6626233 w 6626248"/>
              <a:gd name="connsiteY4" fmla="*/ 45246 h 4141004"/>
              <a:gd name="connsiteX5" fmla="*/ 6626233 w 6626248"/>
              <a:gd name="connsiteY5" fmla="*/ 4095755 h 4141004"/>
              <a:gd name="connsiteX6" fmla="*/ 6624393 w 6626248"/>
              <a:gd name="connsiteY6" fmla="*/ 4122212 h 4141004"/>
              <a:gd name="connsiteX7" fmla="*/ 6607519 w 6626248"/>
              <a:gd name="connsiteY7" fmla="*/ 4138892 h 4141004"/>
              <a:gd name="connsiteX8" fmla="*/ 6581135 w 6626248"/>
              <a:gd name="connsiteY8" fmla="*/ 4141001 h 4141004"/>
              <a:gd name="connsiteX9" fmla="*/ 45097 w 6626248"/>
              <a:gd name="connsiteY9" fmla="*/ 4141001 h 4141004"/>
              <a:gd name="connsiteX10" fmla="*/ 18714 w 6626248"/>
              <a:gd name="connsiteY10" fmla="*/ 4138892 h 4141004"/>
              <a:gd name="connsiteX11" fmla="*/ 2454 w 6626248"/>
              <a:gd name="connsiteY11" fmla="*/ 4122212 h 4141004"/>
              <a:gd name="connsiteX12" fmla="*/ 0 w 6626248"/>
              <a:gd name="connsiteY12" fmla="*/ 4095755 h 4141004"/>
              <a:gd name="connsiteX13" fmla="*/ 0 w 6626248"/>
              <a:gd name="connsiteY13" fmla="*/ 45246 h 4141004"/>
              <a:gd name="connsiteX14" fmla="*/ 2454 w 6626248"/>
              <a:gd name="connsiteY14" fmla="*/ 18597 h 4141004"/>
              <a:gd name="connsiteX15" fmla="*/ 18714 w 6626248"/>
              <a:gd name="connsiteY15" fmla="*/ 2300 h 4141004"/>
              <a:gd name="connsiteX16" fmla="*/ 45097 w 6626248"/>
              <a:gd name="connsiteY16" fmla="*/ 0 h 4141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26248" h="4141004">
                <a:moveTo>
                  <a:pt x="45097" y="0"/>
                </a:moveTo>
                <a:lnTo>
                  <a:pt x="6581135" y="0"/>
                </a:lnTo>
                <a:cubicBezTo>
                  <a:pt x="6594021" y="0"/>
                  <a:pt x="6600770" y="191"/>
                  <a:pt x="6607519" y="2300"/>
                </a:cubicBezTo>
                <a:cubicBezTo>
                  <a:pt x="6615189" y="5176"/>
                  <a:pt x="6621631" y="10928"/>
                  <a:pt x="6624393" y="18597"/>
                </a:cubicBezTo>
                <a:cubicBezTo>
                  <a:pt x="6626540" y="25690"/>
                  <a:pt x="6626233" y="32017"/>
                  <a:pt x="6626233" y="45246"/>
                </a:cubicBezTo>
                <a:lnTo>
                  <a:pt x="6626233" y="4095755"/>
                </a:lnTo>
                <a:cubicBezTo>
                  <a:pt x="6626233" y="4108600"/>
                  <a:pt x="6626540" y="4115310"/>
                  <a:pt x="6624393" y="4122212"/>
                </a:cubicBezTo>
                <a:cubicBezTo>
                  <a:pt x="6621631" y="4129881"/>
                  <a:pt x="6615189" y="4136208"/>
                  <a:pt x="6607519" y="4138892"/>
                </a:cubicBezTo>
                <a:cubicBezTo>
                  <a:pt x="6600770" y="4141193"/>
                  <a:pt x="6594327" y="4141001"/>
                  <a:pt x="6581135" y="4141001"/>
                </a:cubicBezTo>
                <a:lnTo>
                  <a:pt x="45097" y="4141001"/>
                </a:lnTo>
                <a:cubicBezTo>
                  <a:pt x="32212" y="4141001"/>
                  <a:pt x="25770" y="4141193"/>
                  <a:pt x="18714" y="4138892"/>
                </a:cubicBezTo>
                <a:cubicBezTo>
                  <a:pt x="11044" y="4136208"/>
                  <a:pt x="5215" y="4129881"/>
                  <a:pt x="2454" y="4122212"/>
                </a:cubicBezTo>
                <a:cubicBezTo>
                  <a:pt x="307" y="4115310"/>
                  <a:pt x="0" y="4108792"/>
                  <a:pt x="0" y="4095755"/>
                </a:cubicBezTo>
                <a:lnTo>
                  <a:pt x="0" y="45246"/>
                </a:lnTo>
                <a:cubicBezTo>
                  <a:pt x="0" y="32209"/>
                  <a:pt x="307" y="25690"/>
                  <a:pt x="2454" y="18597"/>
                </a:cubicBezTo>
                <a:cubicBezTo>
                  <a:pt x="5215" y="10928"/>
                  <a:pt x="11044" y="5176"/>
                  <a:pt x="18714" y="2300"/>
                </a:cubicBezTo>
                <a:cubicBezTo>
                  <a:pt x="25770" y="191"/>
                  <a:pt x="32212" y="0"/>
                  <a:pt x="45097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4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 descr="Imag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81373" y="6943289"/>
            <a:ext cx="8666488" cy="499510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aphicFrame>
        <p:nvGraphicFramePr>
          <p:cNvPr id="4" name="Mixed Chart"/>
          <p:cNvGraphicFramePr/>
          <p:nvPr userDrawn="1"/>
        </p:nvGraphicFramePr>
        <p:xfrm>
          <a:off x="11450928" y="6206710"/>
          <a:ext cx="11151499" cy="5698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Line"/>
          <p:cNvSpPr>
            <a:spLocks noGrp="1"/>
          </p:cNvSpPr>
          <p:nvPr>
            <p:ph type="body" sz="quarter" idx="157"/>
          </p:nvPr>
        </p:nvSpPr>
        <p:spPr>
          <a:xfrm>
            <a:off x="1781372" y="1780576"/>
            <a:ext cx="906523" cy="61913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1781372" y="2351282"/>
            <a:ext cx="8316380" cy="3237213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aleway ExtraBold" panose="020B0903030101060003" pitchFamily="34" charset="0"/>
                <a:ea typeface="Roboto Bold" panose="02000000000000000000" pitchFamily="2" charset="0"/>
                <a:cs typeface="Raleway ExtraBold" panose="020B0903030101060003" pitchFamily="34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7" name="Picture Placeholder 15"/>
          <p:cNvSpPr>
            <a:spLocks noGrp="1"/>
          </p:cNvSpPr>
          <p:nvPr>
            <p:ph type="pic" sz="quarter" idx="135" hasCustomPrompt="1"/>
          </p:nvPr>
        </p:nvSpPr>
        <p:spPr>
          <a:xfrm>
            <a:off x="2801482" y="7242249"/>
            <a:ext cx="6626248" cy="4141004"/>
          </a:xfrm>
          <a:custGeom>
            <a:avLst/>
            <a:gdLst>
              <a:gd name="connsiteX0" fmla="*/ 45097 w 6626248"/>
              <a:gd name="connsiteY0" fmla="*/ 0 h 4141004"/>
              <a:gd name="connsiteX1" fmla="*/ 6581135 w 6626248"/>
              <a:gd name="connsiteY1" fmla="*/ 0 h 4141004"/>
              <a:gd name="connsiteX2" fmla="*/ 6607519 w 6626248"/>
              <a:gd name="connsiteY2" fmla="*/ 2300 h 4141004"/>
              <a:gd name="connsiteX3" fmla="*/ 6624393 w 6626248"/>
              <a:gd name="connsiteY3" fmla="*/ 18597 h 4141004"/>
              <a:gd name="connsiteX4" fmla="*/ 6626233 w 6626248"/>
              <a:gd name="connsiteY4" fmla="*/ 45246 h 4141004"/>
              <a:gd name="connsiteX5" fmla="*/ 6626233 w 6626248"/>
              <a:gd name="connsiteY5" fmla="*/ 4095755 h 4141004"/>
              <a:gd name="connsiteX6" fmla="*/ 6624393 w 6626248"/>
              <a:gd name="connsiteY6" fmla="*/ 4122212 h 4141004"/>
              <a:gd name="connsiteX7" fmla="*/ 6607519 w 6626248"/>
              <a:gd name="connsiteY7" fmla="*/ 4138892 h 4141004"/>
              <a:gd name="connsiteX8" fmla="*/ 6581135 w 6626248"/>
              <a:gd name="connsiteY8" fmla="*/ 4141001 h 4141004"/>
              <a:gd name="connsiteX9" fmla="*/ 45097 w 6626248"/>
              <a:gd name="connsiteY9" fmla="*/ 4141001 h 4141004"/>
              <a:gd name="connsiteX10" fmla="*/ 18714 w 6626248"/>
              <a:gd name="connsiteY10" fmla="*/ 4138892 h 4141004"/>
              <a:gd name="connsiteX11" fmla="*/ 2454 w 6626248"/>
              <a:gd name="connsiteY11" fmla="*/ 4122212 h 4141004"/>
              <a:gd name="connsiteX12" fmla="*/ 0 w 6626248"/>
              <a:gd name="connsiteY12" fmla="*/ 4095755 h 4141004"/>
              <a:gd name="connsiteX13" fmla="*/ 0 w 6626248"/>
              <a:gd name="connsiteY13" fmla="*/ 45246 h 4141004"/>
              <a:gd name="connsiteX14" fmla="*/ 2454 w 6626248"/>
              <a:gd name="connsiteY14" fmla="*/ 18597 h 4141004"/>
              <a:gd name="connsiteX15" fmla="*/ 18714 w 6626248"/>
              <a:gd name="connsiteY15" fmla="*/ 2300 h 4141004"/>
              <a:gd name="connsiteX16" fmla="*/ 45097 w 6626248"/>
              <a:gd name="connsiteY16" fmla="*/ 0 h 4141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26248" h="4141004">
                <a:moveTo>
                  <a:pt x="45097" y="0"/>
                </a:moveTo>
                <a:lnTo>
                  <a:pt x="6581135" y="0"/>
                </a:lnTo>
                <a:cubicBezTo>
                  <a:pt x="6594021" y="0"/>
                  <a:pt x="6600770" y="191"/>
                  <a:pt x="6607519" y="2300"/>
                </a:cubicBezTo>
                <a:cubicBezTo>
                  <a:pt x="6615189" y="5176"/>
                  <a:pt x="6621631" y="10928"/>
                  <a:pt x="6624393" y="18597"/>
                </a:cubicBezTo>
                <a:cubicBezTo>
                  <a:pt x="6626540" y="25690"/>
                  <a:pt x="6626233" y="32017"/>
                  <a:pt x="6626233" y="45246"/>
                </a:cubicBezTo>
                <a:lnTo>
                  <a:pt x="6626233" y="4095755"/>
                </a:lnTo>
                <a:cubicBezTo>
                  <a:pt x="6626233" y="4108600"/>
                  <a:pt x="6626540" y="4115310"/>
                  <a:pt x="6624393" y="4122212"/>
                </a:cubicBezTo>
                <a:cubicBezTo>
                  <a:pt x="6621631" y="4129881"/>
                  <a:pt x="6615189" y="4136208"/>
                  <a:pt x="6607519" y="4138892"/>
                </a:cubicBezTo>
                <a:cubicBezTo>
                  <a:pt x="6600770" y="4141193"/>
                  <a:pt x="6594327" y="4141001"/>
                  <a:pt x="6581135" y="4141001"/>
                </a:cubicBezTo>
                <a:lnTo>
                  <a:pt x="45097" y="4141001"/>
                </a:lnTo>
                <a:cubicBezTo>
                  <a:pt x="32212" y="4141001"/>
                  <a:pt x="25770" y="4141193"/>
                  <a:pt x="18714" y="4138892"/>
                </a:cubicBezTo>
                <a:cubicBezTo>
                  <a:pt x="11044" y="4136208"/>
                  <a:pt x="5215" y="4129881"/>
                  <a:pt x="2454" y="4122212"/>
                </a:cubicBezTo>
                <a:cubicBezTo>
                  <a:pt x="307" y="4115310"/>
                  <a:pt x="0" y="4108792"/>
                  <a:pt x="0" y="4095755"/>
                </a:cubicBezTo>
                <a:lnTo>
                  <a:pt x="0" y="45246"/>
                </a:lnTo>
                <a:cubicBezTo>
                  <a:pt x="0" y="32209"/>
                  <a:pt x="307" y="25690"/>
                  <a:pt x="2454" y="18597"/>
                </a:cubicBezTo>
                <a:cubicBezTo>
                  <a:pt x="5215" y="10928"/>
                  <a:pt x="11044" y="5176"/>
                  <a:pt x="18714" y="2300"/>
                </a:cubicBezTo>
                <a:cubicBezTo>
                  <a:pt x="25770" y="191"/>
                  <a:pt x="32212" y="0"/>
                  <a:pt x="45097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8" name="Title text"/>
          <p:cNvSpPr txBox="1">
            <a:spLocks noGrp="1"/>
          </p:cNvSpPr>
          <p:nvPr>
            <p:ph type="body" sz="quarter" idx="184" hasCustomPrompt="1"/>
          </p:nvPr>
        </p:nvSpPr>
        <p:spPr>
          <a:xfrm>
            <a:off x="12191136" y="4665180"/>
            <a:ext cx="2779159" cy="31457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9" name="Click to edit text"/>
          <p:cNvSpPr txBox="1">
            <a:spLocks noGrp="1"/>
          </p:cNvSpPr>
          <p:nvPr>
            <p:ph type="body" sz="quarter" idx="185" hasCustomPrompt="1"/>
          </p:nvPr>
        </p:nvSpPr>
        <p:spPr>
          <a:xfrm>
            <a:off x="12191136" y="5175506"/>
            <a:ext cx="2779159" cy="28549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0" name="number"/>
          <p:cNvSpPr txBox="1">
            <a:spLocks noGrp="1"/>
          </p:cNvSpPr>
          <p:nvPr>
            <p:ph type="body" sz="quarter" idx="163" hasCustomPrompt="1"/>
          </p:nvPr>
        </p:nvSpPr>
        <p:spPr>
          <a:xfrm>
            <a:off x="12191136" y="3183334"/>
            <a:ext cx="1698043" cy="97345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00</a:t>
            </a:r>
            <a:endParaRPr lang="en-US" dirty="0"/>
          </a:p>
        </p:txBody>
      </p:sp>
      <p:sp>
        <p:nvSpPr>
          <p:cNvPr id="11" name="Title text"/>
          <p:cNvSpPr txBox="1">
            <a:spLocks noGrp="1"/>
          </p:cNvSpPr>
          <p:nvPr>
            <p:ph type="body" sz="quarter" idx="186" hasCustomPrompt="1"/>
          </p:nvPr>
        </p:nvSpPr>
        <p:spPr>
          <a:xfrm>
            <a:off x="16866006" y="4665180"/>
            <a:ext cx="2779159" cy="31457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72C6C2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2" name="Click to edit text"/>
          <p:cNvSpPr txBox="1">
            <a:spLocks noGrp="1"/>
          </p:cNvSpPr>
          <p:nvPr>
            <p:ph type="body" sz="quarter" idx="187" hasCustomPrompt="1"/>
          </p:nvPr>
        </p:nvSpPr>
        <p:spPr>
          <a:xfrm>
            <a:off x="16866006" y="5175506"/>
            <a:ext cx="2779159" cy="28549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3" name="number"/>
          <p:cNvSpPr txBox="1">
            <a:spLocks noGrp="1"/>
          </p:cNvSpPr>
          <p:nvPr>
            <p:ph type="body" sz="quarter" idx="188" hasCustomPrompt="1"/>
          </p:nvPr>
        </p:nvSpPr>
        <p:spPr>
          <a:xfrm>
            <a:off x="16866006" y="3183334"/>
            <a:ext cx="1698043" cy="97345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72C6C2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00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35" hasCustomPrompt="1"/>
          </p:nvPr>
        </p:nvSpPr>
        <p:spPr>
          <a:xfrm>
            <a:off x="-707889" y="3411258"/>
            <a:ext cx="10388023" cy="6492082"/>
          </a:xfrm>
          <a:custGeom>
            <a:avLst/>
            <a:gdLst>
              <a:gd name="connsiteX0" fmla="*/ 71177 w 10388023"/>
              <a:gd name="connsiteY0" fmla="*/ 0 h 6492082"/>
              <a:gd name="connsiteX1" fmla="*/ 10316846 w 10388023"/>
              <a:gd name="connsiteY1" fmla="*/ 0 h 6492082"/>
              <a:gd name="connsiteX2" fmla="*/ 10358686 w 10388023"/>
              <a:gd name="connsiteY2" fmla="*/ 3607 h 6492082"/>
              <a:gd name="connsiteX3" fmla="*/ 10384657 w 10388023"/>
              <a:gd name="connsiteY3" fmla="*/ 29455 h 6492082"/>
              <a:gd name="connsiteX4" fmla="*/ 10388023 w 10388023"/>
              <a:gd name="connsiteY4" fmla="*/ 70932 h 6492082"/>
              <a:gd name="connsiteX5" fmla="*/ 10388023 w 10388023"/>
              <a:gd name="connsiteY5" fmla="*/ 6421150 h 6492082"/>
              <a:gd name="connsiteX6" fmla="*/ 10384657 w 10388023"/>
              <a:gd name="connsiteY6" fmla="*/ 6462627 h 6492082"/>
              <a:gd name="connsiteX7" fmla="*/ 10358686 w 10388023"/>
              <a:gd name="connsiteY7" fmla="*/ 6488475 h 6492082"/>
              <a:gd name="connsiteX8" fmla="*/ 10316365 w 10388023"/>
              <a:gd name="connsiteY8" fmla="*/ 6492082 h 6492082"/>
              <a:gd name="connsiteX9" fmla="*/ 71177 w 10388023"/>
              <a:gd name="connsiteY9" fmla="*/ 6492082 h 6492082"/>
              <a:gd name="connsiteX10" fmla="*/ 29337 w 10388023"/>
              <a:gd name="connsiteY10" fmla="*/ 6488475 h 6492082"/>
              <a:gd name="connsiteX11" fmla="*/ 3367 w 10388023"/>
              <a:gd name="connsiteY11" fmla="*/ 6462627 h 6492082"/>
              <a:gd name="connsiteX12" fmla="*/ 0 w 10388023"/>
              <a:gd name="connsiteY12" fmla="*/ 6420549 h 6492082"/>
              <a:gd name="connsiteX13" fmla="*/ 0 w 10388023"/>
              <a:gd name="connsiteY13" fmla="*/ 70932 h 6492082"/>
              <a:gd name="connsiteX14" fmla="*/ 3367 w 10388023"/>
              <a:gd name="connsiteY14" fmla="*/ 29455 h 6492082"/>
              <a:gd name="connsiteX15" fmla="*/ 29337 w 10388023"/>
              <a:gd name="connsiteY15" fmla="*/ 3607 h 6492082"/>
              <a:gd name="connsiteX16" fmla="*/ 71177 w 10388023"/>
              <a:gd name="connsiteY16" fmla="*/ 0 h 649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8023" h="6492082">
                <a:moveTo>
                  <a:pt x="71177" y="0"/>
                </a:moveTo>
                <a:lnTo>
                  <a:pt x="10316846" y="0"/>
                </a:lnTo>
                <a:cubicBezTo>
                  <a:pt x="10337526" y="0"/>
                  <a:pt x="10347625" y="0"/>
                  <a:pt x="10358686" y="3607"/>
                </a:cubicBezTo>
                <a:cubicBezTo>
                  <a:pt x="10370710" y="7815"/>
                  <a:pt x="10379847" y="17432"/>
                  <a:pt x="10384657" y="29455"/>
                </a:cubicBezTo>
                <a:cubicBezTo>
                  <a:pt x="10388023" y="40275"/>
                  <a:pt x="10388023" y="50494"/>
                  <a:pt x="10388023" y="70932"/>
                </a:cubicBezTo>
                <a:lnTo>
                  <a:pt x="10388023" y="6421150"/>
                </a:lnTo>
                <a:cubicBezTo>
                  <a:pt x="10388023" y="6441287"/>
                  <a:pt x="10388023" y="6451807"/>
                  <a:pt x="10384657" y="6462627"/>
                </a:cubicBezTo>
                <a:cubicBezTo>
                  <a:pt x="10379847" y="6474649"/>
                  <a:pt x="10370710" y="6484267"/>
                  <a:pt x="10358686" y="6488475"/>
                </a:cubicBezTo>
                <a:cubicBezTo>
                  <a:pt x="10347625" y="6492082"/>
                  <a:pt x="10337045" y="6492082"/>
                  <a:pt x="10316365" y="6492082"/>
                </a:cubicBezTo>
                <a:lnTo>
                  <a:pt x="71177" y="6492082"/>
                </a:lnTo>
                <a:cubicBezTo>
                  <a:pt x="50497" y="6492082"/>
                  <a:pt x="40398" y="6492082"/>
                  <a:pt x="29337" y="6488475"/>
                </a:cubicBezTo>
                <a:cubicBezTo>
                  <a:pt x="17314" y="6484267"/>
                  <a:pt x="8176" y="6474649"/>
                  <a:pt x="3367" y="6462627"/>
                </a:cubicBezTo>
                <a:cubicBezTo>
                  <a:pt x="0" y="6451807"/>
                  <a:pt x="0" y="6441287"/>
                  <a:pt x="0" y="6420549"/>
                </a:cubicBezTo>
                <a:lnTo>
                  <a:pt x="0" y="70932"/>
                </a:lnTo>
                <a:cubicBezTo>
                  <a:pt x="0" y="50794"/>
                  <a:pt x="0" y="40275"/>
                  <a:pt x="3367" y="29455"/>
                </a:cubicBezTo>
                <a:cubicBezTo>
                  <a:pt x="8176" y="17432"/>
                  <a:pt x="17314" y="7815"/>
                  <a:pt x="29337" y="3607"/>
                </a:cubicBezTo>
                <a:cubicBezTo>
                  <a:pt x="40398" y="0"/>
                  <a:pt x="50497" y="0"/>
                  <a:pt x="71177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29" hasCustomPrompt="1"/>
          </p:nvPr>
        </p:nvSpPr>
        <p:spPr>
          <a:xfrm>
            <a:off x="9075911" y="7403169"/>
            <a:ext cx="2026842" cy="3589576"/>
          </a:xfrm>
          <a:custGeom>
            <a:avLst/>
            <a:gdLst>
              <a:gd name="connsiteX0" fmla="*/ 42040 w 2026842"/>
              <a:gd name="connsiteY0" fmla="*/ 3 h 3589576"/>
              <a:gd name="connsiteX1" fmla="*/ 1984333 w 2026842"/>
              <a:gd name="connsiteY1" fmla="*/ 3 h 3589576"/>
              <a:gd name="connsiteX2" fmla="*/ 2009388 w 2026842"/>
              <a:gd name="connsiteY2" fmla="*/ 1831 h 3589576"/>
              <a:gd name="connsiteX3" fmla="*/ 2024496 w 2026842"/>
              <a:gd name="connsiteY3" fmla="*/ 17454 h 3589576"/>
              <a:gd name="connsiteX4" fmla="*/ 2026842 w 2026842"/>
              <a:gd name="connsiteY4" fmla="*/ 42384 h 3589576"/>
              <a:gd name="connsiteX5" fmla="*/ 2026842 w 2026842"/>
              <a:gd name="connsiteY5" fmla="*/ 3547525 h 3589576"/>
              <a:gd name="connsiteX6" fmla="*/ 2024496 w 2026842"/>
              <a:gd name="connsiteY6" fmla="*/ 3572122 h 3589576"/>
              <a:gd name="connsiteX7" fmla="*/ 2009388 w 2026842"/>
              <a:gd name="connsiteY7" fmla="*/ 3587745 h 3589576"/>
              <a:gd name="connsiteX8" fmla="*/ 1984333 w 2026842"/>
              <a:gd name="connsiteY8" fmla="*/ 3589573 h 3589576"/>
              <a:gd name="connsiteX9" fmla="*/ 42040 w 2026842"/>
              <a:gd name="connsiteY9" fmla="*/ 3589573 h 3589576"/>
              <a:gd name="connsiteX10" fmla="*/ 17454 w 2026842"/>
              <a:gd name="connsiteY10" fmla="*/ 3587745 h 3589576"/>
              <a:gd name="connsiteX11" fmla="*/ 1971 w 2026842"/>
              <a:gd name="connsiteY11" fmla="*/ 3572122 h 3589576"/>
              <a:gd name="connsiteX12" fmla="*/ 0 w 2026842"/>
              <a:gd name="connsiteY12" fmla="*/ 3547192 h 3589576"/>
              <a:gd name="connsiteX13" fmla="*/ 0 w 2026842"/>
              <a:gd name="connsiteY13" fmla="*/ 42051 h 3589576"/>
              <a:gd name="connsiteX14" fmla="*/ 1971 w 2026842"/>
              <a:gd name="connsiteY14" fmla="*/ 17454 h 3589576"/>
              <a:gd name="connsiteX15" fmla="*/ 17454 w 2026842"/>
              <a:gd name="connsiteY15" fmla="*/ 1831 h 3589576"/>
              <a:gd name="connsiteX16" fmla="*/ 42040 w 2026842"/>
              <a:gd name="connsiteY16" fmla="*/ 3 h 358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26842" h="3589576">
                <a:moveTo>
                  <a:pt x="42040" y="3"/>
                </a:moveTo>
                <a:lnTo>
                  <a:pt x="1984333" y="3"/>
                </a:lnTo>
                <a:cubicBezTo>
                  <a:pt x="1996532" y="3"/>
                  <a:pt x="2002819" y="-163"/>
                  <a:pt x="2009388" y="1831"/>
                </a:cubicBezTo>
                <a:cubicBezTo>
                  <a:pt x="2016520" y="4490"/>
                  <a:pt x="2021869" y="10307"/>
                  <a:pt x="2024496" y="17454"/>
                </a:cubicBezTo>
                <a:cubicBezTo>
                  <a:pt x="2026561" y="23935"/>
                  <a:pt x="2026842" y="30085"/>
                  <a:pt x="2026842" y="42384"/>
                </a:cubicBezTo>
                <a:lnTo>
                  <a:pt x="2026842" y="3547525"/>
                </a:lnTo>
                <a:cubicBezTo>
                  <a:pt x="2026842" y="3559657"/>
                  <a:pt x="2026561" y="3565640"/>
                  <a:pt x="2024496" y="3572122"/>
                </a:cubicBezTo>
                <a:cubicBezTo>
                  <a:pt x="2021869" y="3579269"/>
                  <a:pt x="2016520" y="3585085"/>
                  <a:pt x="2009388" y="3587745"/>
                </a:cubicBezTo>
                <a:cubicBezTo>
                  <a:pt x="2002819" y="3589739"/>
                  <a:pt x="1996719" y="3589573"/>
                  <a:pt x="1984333" y="3589573"/>
                </a:cubicBezTo>
                <a:lnTo>
                  <a:pt x="42040" y="3589573"/>
                </a:lnTo>
                <a:cubicBezTo>
                  <a:pt x="29935" y="3589573"/>
                  <a:pt x="24023" y="3589739"/>
                  <a:pt x="17454" y="3587745"/>
                </a:cubicBezTo>
                <a:cubicBezTo>
                  <a:pt x="10322" y="3585085"/>
                  <a:pt x="4598" y="3579269"/>
                  <a:pt x="1971" y="3572122"/>
                </a:cubicBezTo>
                <a:cubicBezTo>
                  <a:pt x="-94" y="3565640"/>
                  <a:pt x="0" y="3559491"/>
                  <a:pt x="0" y="3547192"/>
                </a:cubicBezTo>
                <a:lnTo>
                  <a:pt x="0" y="42051"/>
                </a:lnTo>
                <a:cubicBezTo>
                  <a:pt x="0" y="29919"/>
                  <a:pt x="-94" y="23935"/>
                  <a:pt x="1971" y="17454"/>
                </a:cubicBezTo>
                <a:cubicBezTo>
                  <a:pt x="4598" y="10307"/>
                  <a:pt x="10322" y="4490"/>
                  <a:pt x="17454" y="1831"/>
                </a:cubicBezTo>
                <a:cubicBezTo>
                  <a:pt x="23929" y="-163"/>
                  <a:pt x="30123" y="3"/>
                  <a:pt x="42040" y="3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8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7119" y="2942576"/>
            <a:ext cx="13586482" cy="783084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" name="Picture Placeholder 21"/>
          <p:cNvSpPr>
            <a:spLocks noGrp="1"/>
          </p:cNvSpPr>
          <p:nvPr>
            <p:ph type="pic" sz="quarter" idx="135" hasCustomPrompt="1"/>
          </p:nvPr>
        </p:nvSpPr>
        <p:spPr>
          <a:xfrm>
            <a:off x="-707889" y="3411258"/>
            <a:ext cx="10388023" cy="6492082"/>
          </a:xfrm>
          <a:custGeom>
            <a:avLst/>
            <a:gdLst>
              <a:gd name="connsiteX0" fmla="*/ 71177 w 10388023"/>
              <a:gd name="connsiteY0" fmla="*/ 0 h 6492082"/>
              <a:gd name="connsiteX1" fmla="*/ 10316846 w 10388023"/>
              <a:gd name="connsiteY1" fmla="*/ 0 h 6492082"/>
              <a:gd name="connsiteX2" fmla="*/ 10358686 w 10388023"/>
              <a:gd name="connsiteY2" fmla="*/ 3607 h 6492082"/>
              <a:gd name="connsiteX3" fmla="*/ 10384657 w 10388023"/>
              <a:gd name="connsiteY3" fmla="*/ 29455 h 6492082"/>
              <a:gd name="connsiteX4" fmla="*/ 10388023 w 10388023"/>
              <a:gd name="connsiteY4" fmla="*/ 70932 h 6492082"/>
              <a:gd name="connsiteX5" fmla="*/ 10388023 w 10388023"/>
              <a:gd name="connsiteY5" fmla="*/ 6421150 h 6492082"/>
              <a:gd name="connsiteX6" fmla="*/ 10384657 w 10388023"/>
              <a:gd name="connsiteY6" fmla="*/ 6462627 h 6492082"/>
              <a:gd name="connsiteX7" fmla="*/ 10358686 w 10388023"/>
              <a:gd name="connsiteY7" fmla="*/ 6488475 h 6492082"/>
              <a:gd name="connsiteX8" fmla="*/ 10316365 w 10388023"/>
              <a:gd name="connsiteY8" fmla="*/ 6492082 h 6492082"/>
              <a:gd name="connsiteX9" fmla="*/ 71177 w 10388023"/>
              <a:gd name="connsiteY9" fmla="*/ 6492082 h 6492082"/>
              <a:gd name="connsiteX10" fmla="*/ 29337 w 10388023"/>
              <a:gd name="connsiteY10" fmla="*/ 6488475 h 6492082"/>
              <a:gd name="connsiteX11" fmla="*/ 3367 w 10388023"/>
              <a:gd name="connsiteY11" fmla="*/ 6462627 h 6492082"/>
              <a:gd name="connsiteX12" fmla="*/ 0 w 10388023"/>
              <a:gd name="connsiteY12" fmla="*/ 6420549 h 6492082"/>
              <a:gd name="connsiteX13" fmla="*/ 0 w 10388023"/>
              <a:gd name="connsiteY13" fmla="*/ 70932 h 6492082"/>
              <a:gd name="connsiteX14" fmla="*/ 3367 w 10388023"/>
              <a:gd name="connsiteY14" fmla="*/ 29455 h 6492082"/>
              <a:gd name="connsiteX15" fmla="*/ 29337 w 10388023"/>
              <a:gd name="connsiteY15" fmla="*/ 3607 h 6492082"/>
              <a:gd name="connsiteX16" fmla="*/ 71177 w 10388023"/>
              <a:gd name="connsiteY16" fmla="*/ 0 h 649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8023" h="6492082">
                <a:moveTo>
                  <a:pt x="71177" y="0"/>
                </a:moveTo>
                <a:lnTo>
                  <a:pt x="10316846" y="0"/>
                </a:lnTo>
                <a:cubicBezTo>
                  <a:pt x="10337526" y="0"/>
                  <a:pt x="10347625" y="0"/>
                  <a:pt x="10358686" y="3607"/>
                </a:cubicBezTo>
                <a:cubicBezTo>
                  <a:pt x="10370710" y="7815"/>
                  <a:pt x="10379847" y="17432"/>
                  <a:pt x="10384657" y="29455"/>
                </a:cubicBezTo>
                <a:cubicBezTo>
                  <a:pt x="10388023" y="40275"/>
                  <a:pt x="10388023" y="50494"/>
                  <a:pt x="10388023" y="70932"/>
                </a:cubicBezTo>
                <a:lnTo>
                  <a:pt x="10388023" y="6421150"/>
                </a:lnTo>
                <a:cubicBezTo>
                  <a:pt x="10388023" y="6441287"/>
                  <a:pt x="10388023" y="6451807"/>
                  <a:pt x="10384657" y="6462627"/>
                </a:cubicBezTo>
                <a:cubicBezTo>
                  <a:pt x="10379847" y="6474649"/>
                  <a:pt x="10370710" y="6484267"/>
                  <a:pt x="10358686" y="6488475"/>
                </a:cubicBezTo>
                <a:cubicBezTo>
                  <a:pt x="10347625" y="6492082"/>
                  <a:pt x="10337045" y="6492082"/>
                  <a:pt x="10316365" y="6492082"/>
                </a:cubicBezTo>
                <a:lnTo>
                  <a:pt x="71177" y="6492082"/>
                </a:lnTo>
                <a:cubicBezTo>
                  <a:pt x="50497" y="6492082"/>
                  <a:pt x="40398" y="6492082"/>
                  <a:pt x="29337" y="6488475"/>
                </a:cubicBezTo>
                <a:cubicBezTo>
                  <a:pt x="17314" y="6484267"/>
                  <a:pt x="8176" y="6474649"/>
                  <a:pt x="3367" y="6462627"/>
                </a:cubicBezTo>
                <a:cubicBezTo>
                  <a:pt x="0" y="6451807"/>
                  <a:pt x="0" y="6441287"/>
                  <a:pt x="0" y="6420549"/>
                </a:cubicBezTo>
                <a:lnTo>
                  <a:pt x="0" y="70932"/>
                </a:lnTo>
                <a:cubicBezTo>
                  <a:pt x="0" y="50794"/>
                  <a:pt x="0" y="40275"/>
                  <a:pt x="3367" y="29455"/>
                </a:cubicBezTo>
                <a:cubicBezTo>
                  <a:pt x="8176" y="17432"/>
                  <a:pt x="17314" y="7815"/>
                  <a:pt x="29337" y="3607"/>
                </a:cubicBezTo>
                <a:cubicBezTo>
                  <a:pt x="40398" y="0"/>
                  <a:pt x="50497" y="0"/>
                  <a:pt x="71177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pic>
        <p:nvPicPr>
          <p:cNvPr id="6" name="Image" descr="Imag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99107" y="6657299"/>
            <a:ext cx="2380256" cy="500281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" name="Picture Placeholder 22"/>
          <p:cNvSpPr>
            <a:spLocks noGrp="1"/>
          </p:cNvSpPr>
          <p:nvPr>
            <p:ph type="pic" sz="quarter" idx="129" hasCustomPrompt="1"/>
          </p:nvPr>
        </p:nvSpPr>
        <p:spPr>
          <a:xfrm>
            <a:off x="9075911" y="7403169"/>
            <a:ext cx="2026842" cy="3589576"/>
          </a:xfrm>
          <a:custGeom>
            <a:avLst/>
            <a:gdLst>
              <a:gd name="connsiteX0" fmla="*/ 42040 w 2026842"/>
              <a:gd name="connsiteY0" fmla="*/ 3 h 3589576"/>
              <a:gd name="connsiteX1" fmla="*/ 1984333 w 2026842"/>
              <a:gd name="connsiteY1" fmla="*/ 3 h 3589576"/>
              <a:gd name="connsiteX2" fmla="*/ 2009388 w 2026842"/>
              <a:gd name="connsiteY2" fmla="*/ 1831 h 3589576"/>
              <a:gd name="connsiteX3" fmla="*/ 2024496 w 2026842"/>
              <a:gd name="connsiteY3" fmla="*/ 17454 h 3589576"/>
              <a:gd name="connsiteX4" fmla="*/ 2026842 w 2026842"/>
              <a:gd name="connsiteY4" fmla="*/ 42384 h 3589576"/>
              <a:gd name="connsiteX5" fmla="*/ 2026842 w 2026842"/>
              <a:gd name="connsiteY5" fmla="*/ 3547525 h 3589576"/>
              <a:gd name="connsiteX6" fmla="*/ 2024496 w 2026842"/>
              <a:gd name="connsiteY6" fmla="*/ 3572122 h 3589576"/>
              <a:gd name="connsiteX7" fmla="*/ 2009388 w 2026842"/>
              <a:gd name="connsiteY7" fmla="*/ 3587745 h 3589576"/>
              <a:gd name="connsiteX8" fmla="*/ 1984333 w 2026842"/>
              <a:gd name="connsiteY8" fmla="*/ 3589573 h 3589576"/>
              <a:gd name="connsiteX9" fmla="*/ 42040 w 2026842"/>
              <a:gd name="connsiteY9" fmla="*/ 3589573 h 3589576"/>
              <a:gd name="connsiteX10" fmla="*/ 17454 w 2026842"/>
              <a:gd name="connsiteY10" fmla="*/ 3587745 h 3589576"/>
              <a:gd name="connsiteX11" fmla="*/ 1971 w 2026842"/>
              <a:gd name="connsiteY11" fmla="*/ 3572122 h 3589576"/>
              <a:gd name="connsiteX12" fmla="*/ 0 w 2026842"/>
              <a:gd name="connsiteY12" fmla="*/ 3547192 h 3589576"/>
              <a:gd name="connsiteX13" fmla="*/ 0 w 2026842"/>
              <a:gd name="connsiteY13" fmla="*/ 42051 h 3589576"/>
              <a:gd name="connsiteX14" fmla="*/ 1971 w 2026842"/>
              <a:gd name="connsiteY14" fmla="*/ 17454 h 3589576"/>
              <a:gd name="connsiteX15" fmla="*/ 17454 w 2026842"/>
              <a:gd name="connsiteY15" fmla="*/ 1831 h 3589576"/>
              <a:gd name="connsiteX16" fmla="*/ 42040 w 2026842"/>
              <a:gd name="connsiteY16" fmla="*/ 3 h 358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26842" h="3589576">
                <a:moveTo>
                  <a:pt x="42040" y="3"/>
                </a:moveTo>
                <a:lnTo>
                  <a:pt x="1984333" y="3"/>
                </a:lnTo>
                <a:cubicBezTo>
                  <a:pt x="1996532" y="3"/>
                  <a:pt x="2002819" y="-163"/>
                  <a:pt x="2009388" y="1831"/>
                </a:cubicBezTo>
                <a:cubicBezTo>
                  <a:pt x="2016520" y="4490"/>
                  <a:pt x="2021869" y="10307"/>
                  <a:pt x="2024496" y="17454"/>
                </a:cubicBezTo>
                <a:cubicBezTo>
                  <a:pt x="2026561" y="23935"/>
                  <a:pt x="2026842" y="30085"/>
                  <a:pt x="2026842" y="42384"/>
                </a:cubicBezTo>
                <a:lnTo>
                  <a:pt x="2026842" y="3547525"/>
                </a:lnTo>
                <a:cubicBezTo>
                  <a:pt x="2026842" y="3559657"/>
                  <a:pt x="2026561" y="3565640"/>
                  <a:pt x="2024496" y="3572122"/>
                </a:cubicBezTo>
                <a:cubicBezTo>
                  <a:pt x="2021869" y="3579269"/>
                  <a:pt x="2016520" y="3585085"/>
                  <a:pt x="2009388" y="3587745"/>
                </a:cubicBezTo>
                <a:cubicBezTo>
                  <a:pt x="2002819" y="3589739"/>
                  <a:pt x="1996719" y="3589573"/>
                  <a:pt x="1984333" y="3589573"/>
                </a:cubicBezTo>
                <a:lnTo>
                  <a:pt x="42040" y="3589573"/>
                </a:lnTo>
                <a:cubicBezTo>
                  <a:pt x="29935" y="3589573"/>
                  <a:pt x="24023" y="3589739"/>
                  <a:pt x="17454" y="3587745"/>
                </a:cubicBezTo>
                <a:cubicBezTo>
                  <a:pt x="10322" y="3585085"/>
                  <a:pt x="4598" y="3579269"/>
                  <a:pt x="1971" y="3572122"/>
                </a:cubicBezTo>
                <a:cubicBezTo>
                  <a:pt x="-94" y="3565640"/>
                  <a:pt x="0" y="3559491"/>
                  <a:pt x="0" y="3547192"/>
                </a:cubicBezTo>
                <a:lnTo>
                  <a:pt x="0" y="42051"/>
                </a:lnTo>
                <a:cubicBezTo>
                  <a:pt x="0" y="29919"/>
                  <a:pt x="-94" y="23935"/>
                  <a:pt x="1971" y="17454"/>
                </a:cubicBezTo>
                <a:cubicBezTo>
                  <a:pt x="4598" y="10307"/>
                  <a:pt x="10322" y="4490"/>
                  <a:pt x="17454" y="1831"/>
                </a:cubicBezTo>
                <a:cubicBezTo>
                  <a:pt x="23929" y="-163"/>
                  <a:pt x="30123" y="3"/>
                  <a:pt x="42040" y="3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8" name="Title text"/>
          <p:cNvSpPr txBox="1">
            <a:spLocks noGrp="1"/>
          </p:cNvSpPr>
          <p:nvPr>
            <p:ph type="body" sz="quarter" idx="184" hasCustomPrompt="1"/>
          </p:nvPr>
        </p:nvSpPr>
        <p:spPr>
          <a:xfrm>
            <a:off x="14149561" y="11122535"/>
            <a:ext cx="2779159" cy="31457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9" name="Click to edit text"/>
          <p:cNvSpPr txBox="1">
            <a:spLocks noGrp="1"/>
          </p:cNvSpPr>
          <p:nvPr>
            <p:ph type="body" sz="quarter" idx="185" hasCustomPrompt="1"/>
          </p:nvPr>
        </p:nvSpPr>
        <p:spPr>
          <a:xfrm>
            <a:off x="14149561" y="11632861"/>
            <a:ext cx="2779159" cy="28549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0" name="number"/>
          <p:cNvSpPr txBox="1">
            <a:spLocks noGrp="1"/>
          </p:cNvSpPr>
          <p:nvPr>
            <p:ph type="body" sz="quarter" idx="163" hasCustomPrompt="1"/>
          </p:nvPr>
        </p:nvSpPr>
        <p:spPr>
          <a:xfrm>
            <a:off x="14149561" y="9640689"/>
            <a:ext cx="1698043" cy="97345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00</a:t>
            </a:r>
            <a:endParaRPr lang="en-US" dirty="0"/>
          </a:p>
        </p:txBody>
      </p:sp>
      <p:sp>
        <p:nvSpPr>
          <p:cNvPr id="11" name="Title text"/>
          <p:cNvSpPr txBox="1">
            <a:spLocks noGrp="1"/>
          </p:cNvSpPr>
          <p:nvPr>
            <p:ph type="body" sz="quarter" idx="186" hasCustomPrompt="1"/>
          </p:nvPr>
        </p:nvSpPr>
        <p:spPr>
          <a:xfrm>
            <a:off x="18824431" y="11122535"/>
            <a:ext cx="2779159" cy="31457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2" name="Click to edit text"/>
          <p:cNvSpPr txBox="1">
            <a:spLocks noGrp="1"/>
          </p:cNvSpPr>
          <p:nvPr>
            <p:ph type="body" sz="quarter" idx="187" hasCustomPrompt="1"/>
          </p:nvPr>
        </p:nvSpPr>
        <p:spPr>
          <a:xfrm>
            <a:off x="18824431" y="11632861"/>
            <a:ext cx="2779159" cy="28549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3" name="number"/>
          <p:cNvSpPr txBox="1">
            <a:spLocks noGrp="1"/>
          </p:cNvSpPr>
          <p:nvPr>
            <p:ph type="body" sz="quarter" idx="188" hasCustomPrompt="1"/>
          </p:nvPr>
        </p:nvSpPr>
        <p:spPr>
          <a:xfrm>
            <a:off x="18824431" y="9640689"/>
            <a:ext cx="1698043" cy="97345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00</a:t>
            </a:r>
            <a:endParaRPr lang="en-US" dirty="0"/>
          </a:p>
        </p:txBody>
      </p:sp>
      <p:sp>
        <p:nvSpPr>
          <p:cNvPr id="14" name="Rectangle"/>
          <p:cNvSpPr/>
          <p:nvPr userDrawn="1"/>
        </p:nvSpPr>
        <p:spPr>
          <a:xfrm>
            <a:off x="14149561" y="7146630"/>
            <a:ext cx="8452866" cy="101601"/>
          </a:xfrm>
          <a:prstGeom prst="rect">
            <a:avLst/>
          </a:prstGeom>
          <a:solidFill>
            <a:srgbClr val="1C1F25">
              <a:alpha val="1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" name="Rectangle"/>
          <p:cNvSpPr/>
          <p:nvPr userDrawn="1"/>
        </p:nvSpPr>
        <p:spPr>
          <a:xfrm>
            <a:off x="14149561" y="8452845"/>
            <a:ext cx="8452866" cy="101601"/>
          </a:xfrm>
          <a:prstGeom prst="rect">
            <a:avLst/>
          </a:prstGeom>
          <a:solidFill>
            <a:srgbClr val="1C1F25">
              <a:alpha val="1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" name="Line"/>
          <p:cNvSpPr>
            <a:spLocks noGrp="1"/>
          </p:cNvSpPr>
          <p:nvPr>
            <p:ph type="body" sz="quarter" idx="157"/>
          </p:nvPr>
        </p:nvSpPr>
        <p:spPr>
          <a:xfrm>
            <a:off x="14149561" y="1788609"/>
            <a:ext cx="906523" cy="61913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14149561" y="2359315"/>
            <a:ext cx="8875830" cy="323936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aleway ExtraBold" panose="020B0903030101060003" pitchFamily="34" charset="0"/>
                <a:ea typeface="Roboto Bold" panose="02000000000000000000" pitchFamily="2" charset="0"/>
                <a:cs typeface="Raleway ExtraBold" panose="020B0903030101060003" pitchFamily="34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8" name="Text Placeholder 45"/>
          <p:cNvSpPr>
            <a:spLocks noGrp="1"/>
          </p:cNvSpPr>
          <p:nvPr>
            <p:ph type="body" sz="quarter" idx="126"/>
          </p:nvPr>
        </p:nvSpPr>
        <p:spPr>
          <a:xfrm>
            <a:off x="14149561" y="7146630"/>
            <a:ext cx="7620001" cy="101601"/>
          </a:xfrm>
          <a:custGeom>
            <a:avLst/>
            <a:gdLst>
              <a:gd name="connsiteX0" fmla="*/ 0 w 7620001"/>
              <a:gd name="connsiteY0" fmla="*/ 0 h 101601"/>
              <a:gd name="connsiteX1" fmla="*/ 7620001 w 7620001"/>
              <a:gd name="connsiteY1" fmla="*/ 0 h 101601"/>
              <a:gd name="connsiteX2" fmla="*/ 7620001 w 7620001"/>
              <a:gd name="connsiteY2" fmla="*/ 101601 h 101601"/>
              <a:gd name="connsiteX3" fmla="*/ 0 w 7620001"/>
              <a:gd name="connsiteY3" fmla="*/ 101601 h 10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0001" h="101601">
                <a:moveTo>
                  <a:pt x="0" y="0"/>
                </a:moveTo>
                <a:lnTo>
                  <a:pt x="7620001" y="0"/>
                </a:lnTo>
                <a:lnTo>
                  <a:pt x="7620001" y="101601"/>
                </a:lnTo>
                <a:lnTo>
                  <a:pt x="0" y="101601"/>
                </a:lnTo>
                <a:close/>
              </a:path>
            </a:pathLst>
          </a:custGeom>
          <a:solidFill>
            <a:srgbClr val="72C6C2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9" name="number"/>
          <p:cNvSpPr txBox="1">
            <a:spLocks noGrp="1"/>
          </p:cNvSpPr>
          <p:nvPr>
            <p:ph type="body" sz="quarter" idx="90" hasCustomPrompt="1"/>
          </p:nvPr>
        </p:nvSpPr>
        <p:spPr>
          <a:xfrm>
            <a:off x="21811883" y="6562574"/>
            <a:ext cx="790544" cy="45140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en-US" sz="22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  <a:endParaRPr lang="en-US" dirty="0"/>
          </a:p>
        </p:txBody>
      </p:sp>
      <p:sp>
        <p:nvSpPr>
          <p:cNvPr id="20" name="Title text"/>
          <p:cNvSpPr txBox="1">
            <a:spLocks noGrp="1"/>
          </p:cNvSpPr>
          <p:nvPr>
            <p:ph type="body" sz="quarter" idx="174" hasCustomPrompt="1"/>
          </p:nvPr>
        </p:nvSpPr>
        <p:spPr>
          <a:xfrm>
            <a:off x="14151495" y="6672613"/>
            <a:ext cx="1978024" cy="33855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21" name="Text Placeholder 46"/>
          <p:cNvSpPr>
            <a:spLocks noGrp="1"/>
          </p:cNvSpPr>
          <p:nvPr>
            <p:ph type="body" sz="quarter" idx="189"/>
          </p:nvPr>
        </p:nvSpPr>
        <p:spPr>
          <a:xfrm>
            <a:off x="14149561" y="8452845"/>
            <a:ext cx="8001001" cy="101601"/>
          </a:xfrm>
          <a:custGeom>
            <a:avLst/>
            <a:gdLst>
              <a:gd name="connsiteX0" fmla="*/ 0 w 8001001"/>
              <a:gd name="connsiteY0" fmla="*/ 0 h 101601"/>
              <a:gd name="connsiteX1" fmla="*/ 8001001 w 8001001"/>
              <a:gd name="connsiteY1" fmla="*/ 0 h 101601"/>
              <a:gd name="connsiteX2" fmla="*/ 8001001 w 8001001"/>
              <a:gd name="connsiteY2" fmla="*/ 101601 h 101601"/>
              <a:gd name="connsiteX3" fmla="*/ 0 w 8001001"/>
              <a:gd name="connsiteY3" fmla="*/ 101601 h 10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01" h="101601">
                <a:moveTo>
                  <a:pt x="0" y="0"/>
                </a:moveTo>
                <a:lnTo>
                  <a:pt x="8001001" y="0"/>
                </a:lnTo>
                <a:lnTo>
                  <a:pt x="8001001" y="101601"/>
                </a:lnTo>
                <a:lnTo>
                  <a:pt x="0" y="101601"/>
                </a:lnTo>
                <a:close/>
              </a:path>
            </a:pathLst>
          </a:custGeom>
          <a:solidFill>
            <a:srgbClr val="72C6C2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4" name="number"/>
          <p:cNvSpPr txBox="1">
            <a:spLocks noGrp="1"/>
          </p:cNvSpPr>
          <p:nvPr>
            <p:ph type="body" sz="quarter" idx="190" hasCustomPrompt="1"/>
          </p:nvPr>
        </p:nvSpPr>
        <p:spPr>
          <a:xfrm>
            <a:off x="21811883" y="7868575"/>
            <a:ext cx="790544" cy="45140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en-US" sz="22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  <a:endParaRPr lang="en-US" dirty="0"/>
          </a:p>
        </p:txBody>
      </p:sp>
      <p:sp>
        <p:nvSpPr>
          <p:cNvPr id="25" name="Title text"/>
          <p:cNvSpPr txBox="1">
            <a:spLocks noGrp="1"/>
          </p:cNvSpPr>
          <p:nvPr>
            <p:ph type="body" sz="quarter" idx="191" hasCustomPrompt="1"/>
          </p:nvPr>
        </p:nvSpPr>
        <p:spPr>
          <a:xfrm>
            <a:off x="14151495" y="7978614"/>
            <a:ext cx="1978024" cy="33855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ick to edit text"/>
          <p:cNvSpPr txBox="1">
            <a:spLocks noGrp="1"/>
          </p:cNvSpPr>
          <p:nvPr>
            <p:ph type="body" sz="quarter" idx="161" hasCustomPrompt="1"/>
          </p:nvPr>
        </p:nvSpPr>
        <p:spPr>
          <a:xfrm>
            <a:off x="3551470" y="8662712"/>
            <a:ext cx="4293196" cy="85726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8" name="Title text"/>
          <p:cNvSpPr txBox="1">
            <a:spLocks noGrp="1"/>
          </p:cNvSpPr>
          <p:nvPr>
            <p:ph type="body" sz="quarter" idx="176" hasCustomPrompt="1"/>
          </p:nvPr>
        </p:nvSpPr>
        <p:spPr>
          <a:xfrm>
            <a:off x="4380794" y="8158984"/>
            <a:ext cx="2751274" cy="30922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9" name="O"/>
          <p:cNvSpPr txBox="1">
            <a:spLocks noGrp="1"/>
          </p:cNvSpPr>
          <p:nvPr>
            <p:ph type="body" sz="quarter" idx="178" hasCustomPrompt="1"/>
          </p:nvPr>
        </p:nvSpPr>
        <p:spPr>
          <a:xfrm>
            <a:off x="5265207" y="4708855"/>
            <a:ext cx="865718" cy="622148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10" name="number"/>
          <p:cNvSpPr txBox="1">
            <a:spLocks noGrp="1"/>
          </p:cNvSpPr>
          <p:nvPr>
            <p:ph type="body" sz="quarter" idx="174" hasCustomPrompt="1"/>
          </p:nvPr>
        </p:nvSpPr>
        <p:spPr>
          <a:xfrm>
            <a:off x="3677270" y="5597376"/>
            <a:ext cx="4167396" cy="178422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4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000+</a:t>
            </a:r>
            <a:endParaRPr lang="en-US" dirty="0"/>
          </a:p>
        </p:txBody>
      </p:sp>
      <p:sp>
        <p:nvSpPr>
          <p:cNvPr id="11" name="Click to edit text"/>
          <p:cNvSpPr txBox="1">
            <a:spLocks noGrp="1"/>
          </p:cNvSpPr>
          <p:nvPr>
            <p:ph type="body" sz="quarter" idx="181" hasCustomPrompt="1"/>
          </p:nvPr>
        </p:nvSpPr>
        <p:spPr>
          <a:xfrm>
            <a:off x="10041170" y="8662712"/>
            <a:ext cx="4293196" cy="85726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2" name="Title text"/>
          <p:cNvSpPr txBox="1">
            <a:spLocks noGrp="1"/>
          </p:cNvSpPr>
          <p:nvPr>
            <p:ph type="body" sz="quarter" idx="182" hasCustomPrompt="1"/>
          </p:nvPr>
        </p:nvSpPr>
        <p:spPr>
          <a:xfrm>
            <a:off x="10870494" y="8158984"/>
            <a:ext cx="2751274" cy="30922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3" name="O"/>
          <p:cNvSpPr txBox="1">
            <a:spLocks noGrp="1"/>
          </p:cNvSpPr>
          <p:nvPr>
            <p:ph type="body" sz="quarter" idx="183" hasCustomPrompt="1"/>
          </p:nvPr>
        </p:nvSpPr>
        <p:spPr>
          <a:xfrm>
            <a:off x="11754907" y="4708855"/>
            <a:ext cx="865718" cy="622148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14" name="number"/>
          <p:cNvSpPr txBox="1">
            <a:spLocks noGrp="1"/>
          </p:cNvSpPr>
          <p:nvPr>
            <p:ph type="body" sz="quarter" idx="184" hasCustomPrompt="1"/>
          </p:nvPr>
        </p:nvSpPr>
        <p:spPr>
          <a:xfrm>
            <a:off x="10677135" y="5597376"/>
            <a:ext cx="4167396" cy="178422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4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00+</a:t>
            </a:r>
            <a:endParaRPr lang="en-US" dirty="0"/>
          </a:p>
        </p:txBody>
      </p:sp>
      <p:sp>
        <p:nvSpPr>
          <p:cNvPr id="15" name="Click to edit text"/>
          <p:cNvSpPr txBox="1">
            <a:spLocks noGrp="1"/>
          </p:cNvSpPr>
          <p:nvPr>
            <p:ph type="body" sz="quarter" idx="185" hasCustomPrompt="1"/>
          </p:nvPr>
        </p:nvSpPr>
        <p:spPr>
          <a:xfrm>
            <a:off x="16541756" y="8662712"/>
            <a:ext cx="4293196" cy="85726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6" name="Title text"/>
          <p:cNvSpPr txBox="1">
            <a:spLocks noGrp="1"/>
          </p:cNvSpPr>
          <p:nvPr>
            <p:ph type="body" sz="quarter" idx="186" hasCustomPrompt="1"/>
          </p:nvPr>
        </p:nvSpPr>
        <p:spPr>
          <a:xfrm>
            <a:off x="17371080" y="8158984"/>
            <a:ext cx="2751274" cy="30922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7" name="O"/>
          <p:cNvSpPr txBox="1">
            <a:spLocks noGrp="1"/>
          </p:cNvSpPr>
          <p:nvPr>
            <p:ph type="body" sz="quarter" idx="187" hasCustomPrompt="1"/>
          </p:nvPr>
        </p:nvSpPr>
        <p:spPr>
          <a:xfrm>
            <a:off x="18255493" y="4708855"/>
            <a:ext cx="865718" cy="622148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ctr" defTabSz="91440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18" name="number"/>
          <p:cNvSpPr txBox="1">
            <a:spLocks noGrp="1"/>
          </p:cNvSpPr>
          <p:nvPr>
            <p:ph type="body" sz="quarter" idx="188" hasCustomPrompt="1"/>
          </p:nvPr>
        </p:nvSpPr>
        <p:spPr>
          <a:xfrm>
            <a:off x="17177721" y="5597376"/>
            <a:ext cx="4167396" cy="178422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4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00+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5" hasCustomPrompt="1"/>
          </p:nvPr>
        </p:nvSpPr>
        <p:spPr>
          <a:xfrm>
            <a:off x="0" y="-1"/>
            <a:ext cx="8128001" cy="13716001"/>
          </a:xfrm>
          <a:custGeom>
            <a:avLst/>
            <a:gdLst>
              <a:gd name="connsiteX0" fmla="*/ 0 w 8128001"/>
              <a:gd name="connsiteY0" fmla="*/ 0 h 13716001"/>
              <a:gd name="connsiteX1" fmla="*/ 8128001 w 8128001"/>
              <a:gd name="connsiteY1" fmla="*/ 0 h 13716001"/>
              <a:gd name="connsiteX2" fmla="*/ 8128001 w 8128001"/>
              <a:gd name="connsiteY2" fmla="*/ 13716001 h 13716001"/>
              <a:gd name="connsiteX3" fmla="*/ 0 w 8128001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1" h="13716001">
                <a:moveTo>
                  <a:pt x="0" y="0"/>
                </a:moveTo>
                <a:lnTo>
                  <a:pt x="8128001" y="0"/>
                </a:lnTo>
                <a:lnTo>
                  <a:pt x="8128001" y="13716001"/>
                </a:lnTo>
                <a:lnTo>
                  <a:pt x="0" y="137160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7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5" hasCustomPrompt="1"/>
          </p:nvPr>
        </p:nvSpPr>
        <p:spPr>
          <a:xfrm>
            <a:off x="0" y="-1"/>
            <a:ext cx="8128001" cy="13716001"/>
          </a:xfrm>
          <a:custGeom>
            <a:avLst/>
            <a:gdLst>
              <a:gd name="connsiteX0" fmla="*/ 0 w 8128001"/>
              <a:gd name="connsiteY0" fmla="*/ 0 h 13716001"/>
              <a:gd name="connsiteX1" fmla="*/ 8128001 w 8128001"/>
              <a:gd name="connsiteY1" fmla="*/ 0 h 13716001"/>
              <a:gd name="connsiteX2" fmla="*/ 8128001 w 8128001"/>
              <a:gd name="connsiteY2" fmla="*/ 13716001 h 13716001"/>
              <a:gd name="connsiteX3" fmla="*/ 0 w 8128001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1" h="13716001">
                <a:moveTo>
                  <a:pt x="0" y="0"/>
                </a:moveTo>
                <a:lnTo>
                  <a:pt x="8128001" y="0"/>
                </a:lnTo>
                <a:lnTo>
                  <a:pt x="8128001" y="13716001"/>
                </a:lnTo>
                <a:lnTo>
                  <a:pt x="0" y="137160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4" name="Text Placeholder 15"/>
          <p:cNvSpPr>
            <a:spLocks noGrp="1"/>
          </p:cNvSpPr>
          <p:nvPr>
            <p:ph type="body" sz="quarter" idx="110"/>
          </p:nvPr>
        </p:nvSpPr>
        <p:spPr>
          <a:xfrm flipH="1">
            <a:off x="0" y="0"/>
            <a:ext cx="8128001" cy="13716000"/>
          </a:xfrm>
          <a:custGeom>
            <a:avLst/>
            <a:gdLst>
              <a:gd name="connsiteX0" fmla="*/ 8128001 w 8128001"/>
              <a:gd name="connsiteY0" fmla="*/ 0 h 13716000"/>
              <a:gd name="connsiteX1" fmla="*/ 0 w 8128001"/>
              <a:gd name="connsiteY1" fmla="*/ 0 h 13716000"/>
              <a:gd name="connsiteX2" fmla="*/ 0 w 8128001"/>
              <a:gd name="connsiteY2" fmla="*/ 13716000 h 13716000"/>
              <a:gd name="connsiteX3" fmla="*/ 8128001 w 8128001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1" h="13716000">
                <a:moveTo>
                  <a:pt x="8128001" y="0"/>
                </a:moveTo>
                <a:lnTo>
                  <a:pt x="0" y="0"/>
                </a:lnTo>
                <a:lnTo>
                  <a:pt x="0" y="13716000"/>
                </a:lnTo>
                <a:lnTo>
                  <a:pt x="8128001" y="13716000"/>
                </a:lnTo>
                <a:close/>
              </a:path>
            </a:pathLst>
          </a:custGeom>
          <a:solidFill>
            <a:srgbClr val="1C1F25">
              <a:alpha val="80000"/>
            </a:srgbClr>
          </a:solidFill>
        </p:spPr>
        <p:txBody>
          <a:bodyPr wrap="square" anchor="b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dirty="0"/>
          </a:p>
        </p:txBody>
      </p:sp>
      <p:graphicFrame>
        <p:nvGraphicFramePr>
          <p:cNvPr id="5" name="Mixed Chart"/>
          <p:cNvGraphicFramePr/>
          <p:nvPr userDrawn="1"/>
        </p:nvGraphicFramePr>
        <p:xfrm>
          <a:off x="9885918" y="6206710"/>
          <a:ext cx="12716509" cy="5698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 rot="16200000">
            <a:off x="277204" y="6262030"/>
            <a:ext cx="8127405" cy="321759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7" name="Line"/>
          <p:cNvSpPr>
            <a:spLocks noGrp="1"/>
          </p:cNvSpPr>
          <p:nvPr>
            <p:ph type="body" sz="quarter" idx="157"/>
          </p:nvPr>
        </p:nvSpPr>
        <p:spPr>
          <a:xfrm rot="16200000">
            <a:off x="1789553" y="11460249"/>
            <a:ext cx="884945" cy="63612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itle text"/>
          <p:cNvSpPr txBox="1">
            <a:spLocks noGrp="1"/>
          </p:cNvSpPr>
          <p:nvPr>
            <p:ph type="body" sz="quarter" idx="184" hasCustomPrompt="1"/>
          </p:nvPr>
        </p:nvSpPr>
        <p:spPr>
          <a:xfrm>
            <a:off x="10626989" y="3272469"/>
            <a:ext cx="2779159" cy="31457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9" name="Click to edit text"/>
          <p:cNvSpPr txBox="1">
            <a:spLocks noGrp="1"/>
          </p:cNvSpPr>
          <p:nvPr>
            <p:ph type="body" sz="quarter" idx="185" hasCustomPrompt="1"/>
          </p:nvPr>
        </p:nvSpPr>
        <p:spPr>
          <a:xfrm>
            <a:off x="10626989" y="3776446"/>
            <a:ext cx="4082282" cy="345092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0" name="number"/>
          <p:cNvSpPr txBox="1">
            <a:spLocks noGrp="1"/>
          </p:cNvSpPr>
          <p:nvPr>
            <p:ph type="body" sz="quarter" idx="163" hasCustomPrompt="1"/>
          </p:nvPr>
        </p:nvSpPr>
        <p:spPr>
          <a:xfrm>
            <a:off x="10626989" y="1785342"/>
            <a:ext cx="1698043" cy="97345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C8CBD1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00</a:t>
            </a:r>
            <a:endParaRPr lang="en-US" dirty="0"/>
          </a:p>
        </p:txBody>
      </p:sp>
      <p:sp>
        <p:nvSpPr>
          <p:cNvPr id="11" name="Title text"/>
          <p:cNvSpPr txBox="1">
            <a:spLocks noGrp="1"/>
          </p:cNvSpPr>
          <p:nvPr>
            <p:ph type="body" sz="quarter" idx="186" hasCustomPrompt="1"/>
          </p:nvPr>
        </p:nvSpPr>
        <p:spPr>
          <a:xfrm>
            <a:off x="15237089" y="3272469"/>
            <a:ext cx="2779159" cy="31457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2" name="Click to edit text"/>
          <p:cNvSpPr txBox="1">
            <a:spLocks noGrp="1"/>
          </p:cNvSpPr>
          <p:nvPr>
            <p:ph type="body" sz="quarter" idx="187" hasCustomPrompt="1"/>
          </p:nvPr>
        </p:nvSpPr>
        <p:spPr>
          <a:xfrm>
            <a:off x="15237089" y="3776446"/>
            <a:ext cx="4082282" cy="345092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3" name="number"/>
          <p:cNvSpPr txBox="1">
            <a:spLocks noGrp="1"/>
          </p:cNvSpPr>
          <p:nvPr>
            <p:ph type="body" sz="quarter" idx="188" hasCustomPrompt="1"/>
          </p:nvPr>
        </p:nvSpPr>
        <p:spPr>
          <a:xfrm>
            <a:off x="15237089" y="1785342"/>
            <a:ext cx="1698043" cy="97345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00</a:t>
            </a:r>
            <a:endParaRPr lang="en-US" dirty="0"/>
          </a:p>
        </p:txBody>
      </p:sp>
      <p:sp>
        <p:nvSpPr>
          <p:cNvPr id="15" name="Title text"/>
          <p:cNvSpPr txBox="1">
            <a:spLocks noGrp="1"/>
          </p:cNvSpPr>
          <p:nvPr>
            <p:ph type="body" sz="quarter" idx="189" hasCustomPrompt="1"/>
          </p:nvPr>
        </p:nvSpPr>
        <p:spPr>
          <a:xfrm>
            <a:off x="19856714" y="3272469"/>
            <a:ext cx="2779159" cy="31457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72C6C2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6" name="Click to edit text"/>
          <p:cNvSpPr txBox="1">
            <a:spLocks noGrp="1"/>
          </p:cNvSpPr>
          <p:nvPr>
            <p:ph type="body" sz="quarter" idx="190" hasCustomPrompt="1"/>
          </p:nvPr>
        </p:nvSpPr>
        <p:spPr>
          <a:xfrm>
            <a:off x="19856714" y="3776446"/>
            <a:ext cx="4082282" cy="345092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7" name="number"/>
          <p:cNvSpPr txBox="1">
            <a:spLocks noGrp="1"/>
          </p:cNvSpPr>
          <p:nvPr>
            <p:ph type="body" sz="quarter" idx="191" hasCustomPrompt="1"/>
          </p:nvPr>
        </p:nvSpPr>
        <p:spPr>
          <a:xfrm>
            <a:off x="19856714" y="1785342"/>
            <a:ext cx="1698043" cy="97345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72C6C2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00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Mixed Chart"/>
          <p:cNvGraphicFramePr/>
          <p:nvPr userDrawn="1"/>
        </p:nvGraphicFramePr>
        <p:xfrm>
          <a:off x="1764328" y="6772710"/>
          <a:ext cx="9770646" cy="516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Line"/>
          <p:cNvSpPr>
            <a:spLocks noGrp="1"/>
          </p:cNvSpPr>
          <p:nvPr>
            <p:ph type="body" sz="quarter" idx="157"/>
          </p:nvPr>
        </p:nvSpPr>
        <p:spPr>
          <a:xfrm>
            <a:off x="1781374" y="1786136"/>
            <a:ext cx="906523" cy="61913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1781373" y="2356842"/>
            <a:ext cx="10410627" cy="323936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5" name="Click to edit text"/>
          <p:cNvSpPr txBox="1">
            <a:spLocks noGrp="1"/>
          </p:cNvSpPr>
          <p:nvPr>
            <p:ph type="body" sz="quarter" idx="173" hasCustomPrompt="1"/>
          </p:nvPr>
        </p:nvSpPr>
        <p:spPr>
          <a:xfrm>
            <a:off x="13230758" y="3571606"/>
            <a:ext cx="9287880" cy="1899912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6" name="Title text"/>
          <p:cNvSpPr txBox="1">
            <a:spLocks noGrp="1"/>
          </p:cNvSpPr>
          <p:nvPr>
            <p:ph type="body" sz="quarter" idx="192" hasCustomPrompt="1"/>
          </p:nvPr>
        </p:nvSpPr>
        <p:spPr>
          <a:xfrm>
            <a:off x="13230758" y="8616568"/>
            <a:ext cx="2779159" cy="31457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7" name="Click to edit text"/>
          <p:cNvSpPr txBox="1">
            <a:spLocks noGrp="1"/>
          </p:cNvSpPr>
          <p:nvPr>
            <p:ph type="body" sz="quarter" idx="193" hasCustomPrompt="1"/>
          </p:nvPr>
        </p:nvSpPr>
        <p:spPr>
          <a:xfrm>
            <a:off x="13230757" y="10019069"/>
            <a:ext cx="3837943" cy="1919327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8" name="number"/>
          <p:cNvSpPr txBox="1">
            <a:spLocks noGrp="1"/>
          </p:cNvSpPr>
          <p:nvPr>
            <p:ph type="body" sz="quarter" idx="194" hasCustomPrompt="1"/>
          </p:nvPr>
        </p:nvSpPr>
        <p:spPr>
          <a:xfrm>
            <a:off x="13162179" y="7134980"/>
            <a:ext cx="1161207" cy="97345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72C6C2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00</a:t>
            </a:r>
            <a:endParaRPr lang="en-US" dirty="0"/>
          </a:p>
        </p:txBody>
      </p:sp>
      <p:sp>
        <p:nvSpPr>
          <p:cNvPr id="9" name="Title text"/>
          <p:cNvSpPr txBox="1">
            <a:spLocks noGrp="1"/>
          </p:cNvSpPr>
          <p:nvPr>
            <p:ph type="body" sz="quarter" idx="195" hasCustomPrompt="1"/>
          </p:nvPr>
        </p:nvSpPr>
        <p:spPr>
          <a:xfrm>
            <a:off x="18755258" y="8616568"/>
            <a:ext cx="2779159" cy="31457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0" name="Click to edit text"/>
          <p:cNvSpPr txBox="1">
            <a:spLocks noGrp="1"/>
          </p:cNvSpPr>
          <p:nvPr>
            <p:ph type="body" sz="quarter" idx="196" hasCustomPrompt="1"/>
          </p:nvPr>
        </p:nvSpPr>
        <p:spPr>
          <a:xfrm>
            <a:off x="18755257" y="10019069"/>
            <a:ext cx="3837943" cy="1919327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1" name="number"/>
          <p:cNvSpPr txBox="1">
            <a:spLocks noGrp="1"/>
          </p:cNvSpPr>
          <p:nvPr>
            <p:ph type="body" sz="quarter" idx="197" hasCustomPrompt="1"/>
          </p:nvPr>
        </p:nvSpPr>
        <p:spPr>
          <a:xfrm>
            <a:off x="18686679" y="7134980"/>
            <a:ext cx="1161207" cy="97345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00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2D Bar Chart"/>
          <p:cNvGraphicFramePr/>
          <p:nvPr userDrawn="1"/>
        </p:nvGraphicFramePr>
        <p:xfrm>
          <a:off x="1781373" y="3607398"/>
          <a:ext cx="10213022" cy="6660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Line"/>
          <p:cNvSpPr>
            <a:spLocks noGrp="1"/>
          </p:cNvSpPr>
          <p:nvPr>
            <p:ph type="body" sz="quarter" idx="157"/>
          </p:nvPr>
        </p:nvSpPr>
        <p:spPr>
          <a:xfrm>
            <a:off x="13314548" y="1778425"/>
            <a:ext cx="906523" cy="61913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13314548" y="2349131"/>
            <a:ext cx="8011808" cy="323936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5" name="Click to edit text"/>
          <p:cNvSpPr txBox="1">
            <a:spLocks noGrp="1"/>
          </p:cNvSpPr>
          <p:nvPr>
            <p:ph type="body" sz="quarter" idx="173" hasCustomPrompt="1"/>
          </p:nvPr>
        </p:nvSpPr>
        <p:spPr>
          <a:xfrm>
            <a:off x="13314546" y="6735037"/>
            <a:ext cx="9287881" cy="191465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6" name="Title text"/>
          <p:cNvSpPr txBox="1">
            <a:spLocks noGrp="1"/>
          </p:cNvSpPr>
          <p:nvPr>
            <p:ph type="body" sz="quarter" idx="192" hasCustomPrompt="1"/>
          </p:nvPr>
        </p:nvSpPr>
        <p:spPr>
          <a:xfrm>
            <a:off x="13314546" y="11131780"/>
            <a:ext cx="2779159" cy="31457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7" name="Click to edit text"/>
          <p:cNvSpPr txBox="1">
            <a:spLocks noGrp="1"/>
          </p:cNvSpPr>
          <p:nvPr>
            <p:ph type="body" sz="quarter" idx="193" hasCustomPrompt="1"/>
          </p:nvPr>
        </p:nvSpPr>
        <p:spPr>
          <a:xfrm>
            <a:off x="13314545" y="11638234"/>
            <a:ext cx="2779159" cy="31457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8" name="number"/>
          <p:cNvSpPr txBox="1">
            <a:spLocks noGrp="1"/>
          </p:cNvSpPr>
          <p:nvPr>
            <p:ph type="body" sz="quarter" idx="194" hasCustomPrompt="1"/>
          </p:nvPr>
        </p:nvSpPr>
        <p:spPr>
          <a:xfrm>
            <a:off x="13245967" y="9643842"/>
            <a:ext cx="1161207" cy="97345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72C6C2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00</a:t>
            </a:r>
            <a:endParaRPr lang="en-US" dirty="0"/>
          </a:p>
        </p:txBody>
      </p:sp>
      <p:sp>
        <p:nvSpPr>
          <p:cNvPr id="9" name="Title text"/>
          <p:cNvSpPr txBox="1">
            <a:spLocks noGrp="1"/>
          </p:cNvSpPr>
          <p:nvPr>
            <p:ph type="body" sz="quarter" idx="195" hasCustomPrompt="1"/>
          </p:nvPr>
        </p:nvSpPr>
        <p:spPr>
          <a:xfrm>
            <a:off x="17986695" y="11131780"/>
            <a:ext cx="2779159" cy="31457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0" name="Click to edit text"/>
          <p:cNvSpPr txBox="1">
            <a:spLocks noGrp="1"/>
          </p:cNvSpPr>
          <p:nvPr>
            <p:ph type="body" sz="quarter" idx="196" hasCustomPrompt="1"/>
          </p:nvPr>
        </p:nvSpPr>
        <p:spPr>
          <a:xfrm>
            <a:off x="17986694" y="11638234"/>
            <a:ext cx="2779159" cy="31457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1" name="number"/>
          <p:cNvSpPr txBox="1">
            <a:spLocks noGrp="1"/>
          </p:cNvSpPr>
          <p:nvPr>
            <p:ph type="body" sz="quarter" idx="197" hasCustomPrompt="1"/>
          </p:nvPr>
        </p:nvSpPr>
        <p:spPr>
          <a:xfrm>
            <a:off x="17918116" y="9643842"/>
            <a:ext cx="1161207" cy="97345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00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Mixed Chart"/>
          <p:cNvGraphicFramePr/>
          <p:nvPr userDrawn="1"/>
        </p:nvGraphicFramePr>
        <p:xfrm>
          <a:off x="1781373" y="6489700"/>
          <a:ext cx="20836294" cy="5405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Line"/>
          <p:cNvSpPr>
            <a:spLocks noGrp="1"/>
          </p:cNvSpPr>
          <p:nvPr>
            <p:ph type="body" sz="quarter" idx="157"/>
          </p:nvPr>
        </p:nvSpPr>
        <p:spPr>
          <a:xfrm>
            <a:off x="1781374" y="1786136"/>
            <a:ext cx="906523" cy="61913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1781374" y="2356842"/>
            <a:ext cx="8167300" cy="323936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4" name="Title text"/>
          <p:cNvSpPr txBox="1">
            <a:spLocks noGrp="1"/>
          </p:cNvSpPr>
          <p:nvPr>
            <p:ph type="body" sz="quarter" idx="192" hasCustomPrompt="1"/>
          </p:nvPr>
        </p:nvSpPr>
        <p:spPr>
          <a:xfrm>
            <a:off x="12562436" y="4116380"/>
            <a:ext cx="2779159" cy="31457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72C6C2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5" name="Click to edit text"/>
          <p:cNvSpPr txBox="1">
            <a:spLocks noGrp="1"/>
          </p:cNvSpPr>
          <p:nvPr>
            <p:ph type="body" sz="quarter" idx="193" hasCustomPrompt="1"/>
          </p:nvPr>
        </p:nvSpPr>
        <p:spPr>
          <a:xfrm>
            <a:off x="12562435" y="4622834"/>
            <a:ext cx="4025141" cy="908502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6" name="Title text"/>
          <p:cNvSpPr txBox="1">
            <a:spLocks noGrp="1"/>
          </p:cNvSpPr>
          <p:nvPr>
            <p:ph type="body" sz="quarter" idx="194" hasCustomPrompt="1"/>
          </p:nvPr>
        </p:nvSpPr>
        <p:spPr>
          <a:xfrm>
            <a:off x="18520145" y="4116380"/>
            <a:ext cx="2779159" cy="31457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7" name="Click to edit text"/>
          <p:cNvSpPr txBox="1">
            <a:spLocks noGrp="1"/>
          </p:cNvSpPr>
          <p:nvPr>
            <p:ph type="body" sz="quarter" idx="195" hasCustomPrompt="1"/>
          </p:nvPr>
        </p:nvSpPr>
        <p:spPr>
          <a:xfrm>
            <a:off x="18520145" y="4622834"/>
            <a:ext cx="4025141" cy="908502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8" name="O"/>
          <p:cNvSpPr txBox="1">
            <a:spLocks noGrp="1"/>
          </p:cNvSpPr>
          <p:nvPr>
            <p:ph type="body" sz="quarter" idx="206" hasCustomPrompt="1"/>
          </p:nvPr>
        </p:nvSpPr>
        <p:spPr>
          <a:xfrm>
            <a:off x="18520145" y="2984227"/>
            <a:ext cx="725409" cy="665955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l" defTabSz="91440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19" name="O"/>
          <p:cNvSpPr txBox="1">
            <a:spLocks noGrp="1"/>
          </p:cNvSpPr>
          <p:nvPr>
            <p:ph type="body" sz="quarter" idx="205" hasCustomPrompt="1"/>
          </p:nvPr>
        </p:nvSpPr>
        <p:spPr>
          <a:xfrm>
            <a:off x="12562435" y="2984227"/>
            <a:ext cx="725409" cy="665955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l" defTabSz="914400">
              <a:lnSpc>
                <a:spcPct val="100000"/>
              </a:lnSpc>
              <a:defRPr sz="5000">
                <a:solidFill>
                  <a:srgbClr val="72C6C2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2D Pie Chart"/>
          <p:cNvGraphicFramePr/>
          <p:nvPr userDrawn="1"/>
        </p:nvGraphicFramePr>
        <p:xfrm>
          <a:off x="8483235" y="3149236"/>
          <a:ext cx="7417529" cy="7417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text"/>
          <p:cNvSpPr txBox="1">
            <a:spLocks noGrp="1"/>
          </p:cNvSpPr>
          <p:nvPr>
            <p:ph type="body" sz="quarter" idx="207" hasCustomPrompt="1"/>
          </p:nvPr>
        </p:nvSpPr>
        <p:spPr>
          <a:xfrm>
            <a:off x="17189312" y="4859763"/>
            <a:ext cx="2779159" cy="31457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4" name="Click to edit text"/>
          <p:cNvSpPr txBox="1">
            <a:spLocks noGrp="1"/>
          </p:cNvSpPr>
          <p:nvPr>
            <p:ph type="body" sz="quarter" idx="208" hasCustomPrompt="1"/>
          </p:nvPr>
        </p:nvSpPr>
        <p:spPr>
          <a:xfrm>
            <a:off x="17189312" y="5366217"/>
            <a:ext cx="5370060" cy="908502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5" name="O"/>
          <p:cNvSpPr txBox="1">
            <a:spLocks noGrp="1"/>
          </p:cNvSpPr>
          <p:nvPr>
            <p:ph type="body" sz="quarter" idx="209" hasCustomPrompt="1"/>
          </p:nvPr>
        </p:nvSpPr>
        <p:spPr>
          <a:xfrm>
            <a:off x="17189312" y="3727610"/>
            <a:ext cx="725409" cy="665955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l" defTabSz="91440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6" name="Title text"/>
          <p:cNvSpPr txBox="1">
            <a:spLocks noGrp="1"/>
          </p:cNvSpPr>
          <p:nvPr>
            <p:ph type="body" sz="quarter" idx="213" hasCustomPrompt="1"/>
          </p:nvPr>
        </p:nvSpPr>
        <p:spPr>
          <a:xfrm>
            <a:off x="4415330" y="4859763"/>
            <a:ext cx="2779159" cy="31457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7" name="Click to edit text"/>
          <p:cNvSpPr txBox="1">
            <a:spLocks noGrp="1"/>
          </p:cNvSpPr>
          <p:nvPr>
            <p:ph type="body" sz="quarter" idx="214" hasCustomPrompt="1"/>
          </p:nvPr>
        </p:nvSpPr>
        <p:spPr>
          <a:xfrm>
            <a:off x="1824429" y="5366217"/>
            <a:ext cx="5370060" cy="908502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8" name="O"/>
          <p:cNvSpPr txBox="1">
            <a:spLocks noGrp="1"/>
          </p:cNvSpPr>
          <p:nvPr>
            <p:ph type="body" sz="quarter" idx="215" hasCustomPrompt="1"/>
          </p:nvPr>
        </p:nvSpPr>
        <p:spPr>
          <a:xfrm>
            <a:off x="6469080" y="3727610"/>
            <a:ext cx="725409" cy="665955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r" defTabSz="91440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9" name="Title text"/>
          <p:cNvSpPr txBox="1">
            <a:spLocks noGrp="1"/>
          </p:cNvSpPr>
          <p:nvPr>
            <p:ph type="body" sz="quarter" idx="216" hasCustomPrompt="1"/>
          </p:nvPr>
        </p:nvSpPr>
        <p:spPr>
          <a:xfrm>
            <a:off x="17189312" y="8664846"/>
            <a:ext cx="2779159" cy="31457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0" name="Click to edit text"/>
          <p:cNvSpPr txBox="1">
            <a:spLocks noGrp="1"/>
          </p:cNvSpPr>
          <p:nvPr>
            <p:ph type="body" sz="quarter" idx="217" hasCustomPrompt="1"/>
          </p:nvPr>
        </p:nvSpPr>
        <p:spPr>
          <a:xfrm>
            <a:off x="17189312" y="9171300"/>
            <a:ext cx="5370060" cy="908502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1" name="O"/>
          <p:cNvSpPr txBox="1">
            <a:spLocks noGrp="1"/>
          </p:cNvSpPr>
          <p:nvPr>
            <p:ph type="body" sz="quarter" idx="218" hasCustomPrompt="1"/>
          </p:nvPr>
        </p:nvSpPr>
        <p:spPr>
          <a:xfrm>
            <a:off x="17189312" y="7532693"/>
            <a:ext cx="725409" cy="665955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l" defTabSz="91440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  <p:sp>
        <p:nvSpPr>
          <p:cNvPr id="12" name="Title text"/>
          <p:cNvSpPr txBox="1">
            <a:spLocks noGrp="1"/>
          </p:cNvSpPr>
          <p:nvPr>
            <p:ph type="body" sz="quarter" idx="219" hasCustomPrompt="1"/>
          </p:nvPr>
        </p:nvSpPr>
        <p:spPr>
          <a:xfrm>
            <a:off x="4415330" y="8664846"/>
            <a:ext cx="2779159" cy="31457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3" name="Click to edit text"/>
          <p:cNvSpPr txBox="1">
            <a:spLocks noGrp="1"/>
          </p:cNvSpPr>
          <p:nvPr>
            <p:ph type="body" sz="quarter" idx="220" hasCustomPrompt="1"/>
          </p:nvPr>
        </p:nvSpPr>
        <p:spPr>
          <a:xfrm>
            <a:off x="1824429" y="9171300"/>
            <a:ext cx="5370060" cy="908502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4" name="O"/>
          <p:cNvSpPr txBox="1">
            <a:spLocks noGrp="1"/>
          </p:cNvSpPr>
          <p:nvPr>
            <p:ph type="body" sz="quarter" idx="221" hasCustomPrompt="1"/>
          </p:nvPr>
        </p:nvSpPr>
        <p:spPr>
          <a:xfrm>
            <a:off x="6469080" y="7532693"/>
            <a:ext cx="725409" cy="665955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>
            <a:lvl1pPr algn="r" defTabSz="91440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/>
            <a:r>
              <a:rPr lang="en-US" dirty="0"/>
              <a:t>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5546" y="3356391"/>
            <a:ext cx="9126621" cy="3773842"/>
          </a:xfrm>
        </p:spPr>
        <p:txBody>
          <a:bodyPr anchor="b"/>
          <a:lstStyle>
            <a:lvl1pPr algn="l">
              <a:defRPr sz="6700" b="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5337" y="1118797"/>
            <a:ext cx="10977779" cy="11133530"/>
          </a:xfrm>
        </p:spPr>
        <p:txBody>
          <a:bodyPr anchor="ctr"/>
          <a:lstStyle>
            <a:lvl1pPr>
              <a:defRPr sz="5700"/>
            </a:lvl1pPr>
            <a:lvl2pPr>
              <a:defRPr sz="5200"/>
            </a:lvl2pPr>
            <a:lvl3pPr>
              <a:defRPr sz="4800"/>
            </a:lvl3pPr>
            <a:lvl4pPr>
              <a:defRPr sz="4300"/>
            </a:lvl4pPr>
            <a:lvl5pPr>
              <a:defRPr sz="3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25546" y="7207625"/>
            <a:ext cx="9097933" cy="5034578"/>
          </a:xfrm>
        </p:spPr>
        <p:txBody>
          <a:bodyPr>
            <a:normAutofit/>
          </a:bodyPr>
          <a:lstStyle>
            <a:lvl1pPr marL="0" indent="0">
              <a:buNone/>
              <a:defRPr sz="3800"/>
            </a:lvl1pPr>
            <a:lvl2pPr marL="1088390" indent="0">
              <a:buNone/>
              <a:defRPr sz="2900"/>
            </a:lvl2pPr>
            <a:lvl3pPr marL="2176780" indent="0">
              <a:buNone/>
              <a:defRPr sz="2400"/>
            </a:lvl3pPr>
            <a:lvl4pPr marL="3265805" indent="0">
              <a:buNone/>
              <a:defRPr sz="2100"/>
            </a:lvl4pPr>
            <a:lvl5pPr marL="4354195" indent="0">
              <a:buNone/>
              <a:defRPr sz="2100"/>
            </a:lvl5pPr>
            <a:lvl6pPr marL="5442585" indent="0">
              <a:buNone/>
              <a:defRPr sz="2100"/>
            </a:lvl6pPr>
            <a:lvl7pPr marL="6530975" indent="0">
              <a:buNone/>
              <a:defRPr sz="2100"/>
            </a:lvl7pPr>
            <a:lvl8pPr marL="7620000" indent="0">
              <a:buNone/>
              <a:defRPr sz="2100"/>
            </a:lvl8pPr>
            <a:lvl9pPr marL="8708390" indent="0">
              <a:buNone/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2D Bar Chart"/>
          <p:cNvGraphicFramePr/>
          <p:nvPr userDrawn="1"/>
        </p:nvGraphicFramePr>
        <p:xfrm>
          <a:off x="1781373" y="6489700"/>
          <a:ext cx="10792926" cy="5415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Line"/>
          <p:cNvSpPr>
            <a:spLocks noGrp="1"/>
          </p:cNvSpPr>
          <p:nvPr>
            <p:ph type="body" sz="quarter" idx="157"/>
          </p:nvPr>
        </p:nvSpPr>
        <p:spPr>
          <a:xfrm>
            <a:off x="1781374" y="1786136"/>
            <a:ext cx="906523" cy="61913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1781374" y="2356842"/>
            <a:ext cx="8167300" cy="323936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5" name="Click to edit text"/>
          <p:cNvSpPr txBox="1">
            <a:spLocks noGrp="1"/>
          </p:cNvSpPr>
          <p:nvPr>
            <p:ph type="body" sz="quarter" idx="210" hasCustomPrompt="1"/>
          </p:nvPr>
        </p:nvSpPr>
        <p:spPr>
          <a:xfrm>
            <a:off x="13667810" y="3561977"/>
            <a:ext cx="8373146" cy="191906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6" name="Title text"/>
          <p:cNvSpPr txBox="1">
            <a:spLocks noGrp="1"/>
          </p:cNvSpPr>
          <p:nvPr>
            <p:ph type="body" sz="quarter" idx="195" hasCustomPrompt="1"/>
          </p:nvPr>
        </p:nvSpPr>
        <p:spPr>
          <a:xfrm>
            <a:off x="13667810" y="8628948"/>
            <a:ext cx="2779159" cy="31457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7" name="Click to edit text"/>
          <p:cNvSpPr txBox="1">
            <a:spLocks noGrp="1"/>
          </p:cNvSpPr>
          <p:nvPr>
            <p:ph type="body" sz="quarter" idx="196" hasCustomPrompt="1"/>
          </p:nvPr>
        </p:nvSpPr>
        <p:spPr>
          <a:xfrm>
            <a:off x="13667810" y="10035542"/>
            <a:ext cx="3768093" cy="1869659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8" name="number"/>
          <p:cNvSpPr txBox="1">
            <a:spLocks noGrp="1"/>
          </p:cNvSpPr>
          <p:nvPr>
            <p:ph type="body" sz="quarter" idx="197" hasCustomPrompt="1"/>
          </p:nvPr>
        </p:nvSpPr>
        <p:spPr>
          <a:xfrm>
            <a:off x="13667810" y="7141010"/>
            <a:ext cx="1161207" cy="97345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72C6C2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01</a:t>
            </a:r>
            <a:endParaRPr lang="en-US" dirty="0"/>
          </a:p>
        </p:txBody>
      </p:sp>
      <p:sp>
        <p:nvSpPr>
          <p:cNvPr id="9" name="Title text"/>
          <p:cNvSpPr txBox="1">
            <a:spLocks noGrp="1"/>
          </p:cNvSpPr>
          <p:nvPr>
            <p:ph type="body" sz="quarter" idx="211" hasCustomPrompt="1"/>
          </p:nvPr>
        </p:nvSpPr>
        <p:spPr>
          <a:xfrm>
            <a:off x="18767768" y="8628948"/>
            <a:ext cx="2779159" cy="31457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10" name="Click to edit text"/>
          <p:cNvSpPr txBox="1">
            <a:spLocks noGrp="1"/>
          </p:cNvSpPr>
          <p:nvPr>
            <p:ph type="body" sz="quarter" idx="212" hasCustomPrompt="1"/>
          </p:nvPr>
        </p:nvSpPr>
        <p:spPr>
          <a:xfrm>
            <a:off x="18767768" y="10035542"/>
            <a:ext cx="3768093" cy="1869659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11" name="number"/>
          <p:cNvSpPr txBox="1">
            <a:spLocks noGrp="1"/>
          </p:cNvSpPr>
          <p:nvPr>
            <p:ph type="body" sz="quarter" idx="213" hasCustomPrompt="1"/>
          </p:nvPr>
        </p:nvSpPr>
        <p:spPr>
          <a:xfrm>
            <a:off x="18767768" y="7141010"/>
            <a:ext cx="1161207" cy="97345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9AA2AC"/>
                </a:solidFill>
                <a:effectLst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02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2D Line Chart"/>
          <p:cNvGraphicFramePr/>
          <p:nvPr userDrawn="1"/>
        </p:nvGraphicFramePr>
        <p:xfrm>
          <a:off x="11580772" y="3893323"/>
          <a:ext cx="10997098" cy="6088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Line"/>
          <p:cNvSpPr>
            <a:spLocks noGrp="1"/>
          </p:cNvSpPr>
          <p:nvPr>
            <p:ph type="body" sz="quarter" idx="157"/>
          </p:nvPr>
        </p:nvSpPr>
        <p:spPr>
          <a:xfrm>
            <a:off x="1781374" y="3688897"/>
            <a:ext cx="906523" cy="61913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1781374" y="4259603"/>
            <a:ext cx="6723998" cy="323936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5" name="Click to edit text"/>
          <p:cNvSpPr txBox="1">
            <a:spLocks noGrp="1"/>
          </p:cNvSpPr>
          <p:nvPr>
            <p:ph type="body" sz="quarter" idx="173" hasCustomPrompt="1"/>
          </p:nvPr>
        </p:nvSpPr>
        <p:spPr>
          <a:xfrm>
            <a:off x="1781372" y="8645509"/>
            <a:ext cx="8726971" cy="1336009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7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35" hasCustomPrompt="1"/>
          </p:nvPr>
        </p:nvSpPr>
        <p:spPr>
          <a:xfrm>
            <a:off x="888999" y="888999"/>
            <a:ext cx="22606000" cy="11938000"/>
          </a:xfrm>
          <a:custGeom>
            <a:avLst/>
            <a:gdLst>
              <a:gd name="connsiteX0" fmla="*/ 0 w 22606000"/>
              <a:gd name="connsiteY0" fmla="*/ 0 h 11938000"/>
              <a:gd name="connsiteX1" fmla="*/ 22606000 w 22606000"/>
              <a:gd name="connsiteY1" fmla="*/ 0 h 11938000"/>
              <a:gd name="connsiteX2" fmla="*/ 22606000 w 22606000"/>
              <a:gd name="connsiteY2" fmla="*/ 11938000 h 11938000"/>
              <a:gd name="connsiteX3" fmla="*/ 0 w 22606000"/>
              <a:gd name="connsiteY3" fmla="*/ 11938000 h 119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06000" h="11938000">
                <a:moveTo>
                  <a:pt x="0" y="0"/>
                </a:moveTo>
                <a:lnTo>
                  <a:pt x="22606000" y="0"/>
                </a:lnTo>
                <a:lnTo>
                  <a:pt x="22606000" y="11938000"/>
                </a:lnTo>
                <a:lnTo>
                  <a:pt x="0" y="1193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88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7"/>
          <p:cNvSpPr>
            <a:spLocks noGrp="1"/>
          </p:cNvSpPr>
          <p:nvPr>
            <p:ph type="pic" sz="quarter" idx="135" hasCustomPrompt="1"/>
          </p:nvPr>
        </p:nvSpPr>
        <p:spPr>
          <a:xfrm>
            <a:off x="888999" y="888999"/>
            <a:ext cx="22606000" cy="11938000"/>
          </a:xfrm>
          <a:custGeom>
            <a:avLst/>
            <a:gdLst>
              <a:gd name="connsiteX0" fmla="*/ 0 w 22606000"/>
              <a:gd name="connsiteY0" fmla="*/ 0 h 11938000"/>
              <a:gd name="connsiteX1" fmla="*/ 22606000 w 22606000"/>
              <a:gd name="connsiteY1" fmla="*/ 0 h 11938000"/>
              <a:gd name="connsiteX2" fmla="*/ 22606000 w 22606000"/>
              <a:gd name="connsiteY2" fmla="*/ 11938000 h 11938000"/>
              <a:gd name="connsiteX3" fmla="*/ 0 w 22606000"/>
              <a:gd name="connsiteY3" fmla="*/ 11938000 h 119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06000" h="11938000">
                <a:moveTo>
                  <a:pt x="0" y="0"/>
                </a:moveTo>
                <a:lnTo>
                  <a:pt x="22606000" y="0"/>
                </a:lnTo>
                <a:lnTo>
                  <a:pt x="22606000" y="11938000"/>
                </a:lnTo>
                <a:lnTo>
                  <a:pt x="0" y="1193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4" name="Text Placeholder 19"/>
          <p:cNvSpPr>
            <a:spLocks noGrp="1"/>
          </p:cNvSpPr>
          <p:nvPr>
            <p:ph type="body" sz="quarter" idx="110"/>
          </p:nvPr>
        </p:nvSpPr>
        <p:spPr>
          <a:xfrm>
            <a:off x="893033" y="890453"/>
            <a:ext cx="22606000" cy="11935092"/>
          </a:xfrm>
          <a:custGeom>
            <a:avLst/>
            <a:gdLst>
              <a:gd name="connsiteX0" fmla="*/ 0 w 22606000"/>
              <a:gd name="connsiteY0" fmla="*/ 0 h 11935092"/>
              <a:gd name="connsiteX1" fmla="*/ 22606000 w 22606000"/>
              <a:gd name="connsiteY1" fmla="*/ 0 h 11935092"/>
              <a:gd name="connsiteX2" fmla="*/ 22606000 w 22606000"/>
              <a:gd name="connsiteY2" fmla="*/ 11935092 h 11935092"/>
              <a:gd name="connsiteX3" fmla="*/ 0 w 22606000"/>
              <a:gd name="connsiteY3" fmla="*/ 11935092 h 11935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06000" h="11935092">
                <a:moveTo>
                  <a:pt x="0" y="0"/>
                </a:moveTo>
                <a:lnTo>
                  <a:pt x="22606000" y="0"/>
                </a:lnTo>
                <a:lnTo>
                  <a:pt x="22606000" y="11935092"/>
                </a:lnTo>
                <a:lnTo>
                  <a:pt x="0" y="11935092"/>
                </a:lnTo>
                <a:close/>
              </a:path>
            </a:pathLst>
          </a:custGeom>
          <a:solidFill>
            <a:srgbClr val="1C1F25">
              <a:alpha val="50000"/>
            </a:srgbClr>
          </a:solidFill>
        </p:spPr>
        <p:txBody>
          <a:bodyPr wrap="square" anchor="b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dirty="0"/>
          </a:p>
        </p:txBody>
      </p:sp>
      <p:sp>
        <p:nvSpPr>
          <p:cNvPr id="5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7382189" y="4261645"/>
            <a:ext cx="9619621" cy="3237209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6" name="Click to edit text"/>
          <p:cNvSpPr txBox="1">
            <a:spLocks noGrp="1"/>
          </p:cNvSpPr>
          <p:nvPr>
            <p:ph type="body" sz="quarter" idx="159" hasCustomPrompt="1"/>
          </p:nvPr>
        </p:nvSpPr>
        <p:spPr>
          <a:xfrm>
            <a:off x="6286536" y="8648076"/>
            <a:ext cx="11810927" cy="90483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sp>
        <p:nvSpPr>
          <p:cNvPr id="7" name="Line"/>
          <p:cNvSpPr>
            <a:spLocks noGrp="1"/>
          </p:cNvSpPr>
          <p:nvPr>
            <p:ph type="body" sz="quarter" idx="157"/>
          </p:nvPr>
        </p:nvSpPr>
        <p:spPr>
          <a:xfrm>
            <a:off x="11747592" y="3702843"/>
            <a:ext cx="906523" cy="61913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ctr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5" hasCustomPrompt="1"/>
          </p:nvPr>
        </p:nvSpPr>
        <p:spPr>
          <a:xfrm>
            <a:off x="-3840462" y="-1904933"/>
            <a:ext cx="17253338" cy="11479822"/>
          </a:xfrm>
          <a:custGeom>
            <a:avLst/>
            <a:gdLst>
              <a:gd name="connsiteX0" fmla="*/ 10912317 w 17253338"/>
              <a:gd name="connsiteY0" fmla="*/ 9990051 h 11479822"/>
              <a:gd name="connsiteX1" fmla="*/ 11045051 w 17253338"/>
              <a:gd name="connsiteY1" fmla="*/ 10102196 h 11479822"/>
              <a:gd name="connsiteX2" fmla="*/ 10993877 w 17253338"/>
              <a:gd name="connsiteY2" fmla="*/ 10173947 h 11479822"/>
              <a:gd name="connsiteX3" fmla="*/ 10891528 w 17253338"/>
              <a:gd name="connsiteY3" fmla="*/ 10235069 h 11479822"/>
              <a:gd name="connsiteX4" fmla="*/ 10747599 w 17253338"/>
              <a:gd name="connsiteY4" fmla="*/ 10337647 h 11479822"/>
              <a:gd name="connsiteX5" fmla="*/ 10912317 w 17253338"/>
              <a:gd name="connsiteY5" fmla="*/ 9990051 h 11479822"/>
              <a:gd name="connsiteX6" fmla="*/ 12974491 w 17253338"/>
              <a:gd name="connsiteY6" fmla="*/ 9921489 h 11479822"/>
              <a:gd name="connsiteX7" fmla="*/ 12832162 w 17253338"/>
              <a:gd name="connsiteY7" fmla="*/ 10215404 h 11479822"/>
              <a:gd name="connsiteX8" fmla="*/ 12821767 w 17253338"/>
              <a:gd name="connsiteY8" fmla="*/ 10012374 h 11479822"/>
              <a:gd name="connsiteX9" fmla="*/ 12974491 w 17253338"/>
              <a:gd name="connsiteY9" fmla="*/ 9921489 h 11479822"/>
              <a:gd name="connsiteX10" fmla="*/ 13268744 w 17253338"/>
              <a:gd name="connsiteY10" fmla="*/ 9707298 h 11479822"/>
              <a:gd name="connsiteX11" fmla="*/ 13248754 w 17253338"/>
              <a:gd name="connsiteY11" fmla="*/ 9931056 h 11479822"/>
              <a:gd name="connsiteX12" fmla="*/ 13218369 w 17253338"/>
              <a:gd name="connsiteY12" fmla="*/ 9982611 h 11479822"/>
              <a:gd name="connsiteX13" fmla="*/ 13108024 w 17253338"/>
              <a:gd name="connsiteY13" fmla="*/ 9951784 h 11479822"/>
              <a:gd name="connsiteX14" fmla="*/ 13268744 w 17253338"/>
              <a:gd name="connsiteY14" fmla="*/ 9707298 h 11479822"/>
              <a:gd name="connsiteX15" fmla="*/ 13054451 w 17253338"/>
              <a:gd name="connsiteY15" fmla="*/ 9512241 h 11479822"/>
              <a:gd name="connsiteX16" fmla="*/ 12963296 w 17253338"/>
              <a:gd name="connsiteY16" fmla="*/ 9766825 h 11479822"/>
              <a:gd name="connsiteX17" fmla="*/ 12932112 w 17253338"/>
              <a:gd name="connsiteY17" fmla="*/ 9705704 h 11479822"/>
              <a:gd name="connsiteX18" fmla="*/ 12768193 w 17253338"/>
              <a:gd name="connsiteY18" fmla="*/ 9858773 h 11479822"/>
              <a:gd name="connsiteX19" fmla="*/ 12697029 w 17253338"/>
              <a:gd name="connsiteY19" fmla="*/ 9614287 h 11479822"/>
              <a:gd name="connsiteX20" fmla="*/ 13054451 w 17253338"/>
              <a:gd name="connsiteY20" fmla="*/ 9512241 h 11479822"/>
              <a:gd name="connsiteX21" fmla="*/ 9666537 w 17253338"/>
              <a:gd name="connsiteY21" fmla="*/ 9366080 h 11479822"/>
              <a:gd name="connsiteX22" fmla="*/ 9769686 w 17253338"/>
              <a:gd name="connsiteY22" fmla="*/ 9368206 h 11479822"/>
              <a:gd name="connsiteX23" fmla="*/ 9656143 w 17253338"/>
              <a:gd name="connsiteY23" fmla="*/ 9491512 h 11479822"/>
              <a:gd name="connsiteX24" fmla="*/ 9769686 w 17253338"/>
              <a:gd name="connsiteY24" fmla="*/ 9593559 h 11479822"/>
              <a:gd name="connsiteX25" fmla="*/ 9759291 w 17253338"/>
              <a:gd name="connsiteY25" fmla="*/ 9614287 h 11479822"/>
              <a:gd name="connsiteX26" fmla="*/ 9635353 w 17253338"/>
              <a:gd name="connsiteY26" fmla="*/ 9552634 h 11479822"/>
              <a:gd name="connsiteX27" fmla="*/ 9624958 w 17253338"/>
              <a:gd name="connsiteY27" fmla="*/ 9562732 h 11479822"/>
              <a:gd name="connsiteX28" fmla="*/ 9553793 w 17253338"/>
              <a:gd name="connsiteY28" fmla="*/ 9665310 h 11479822"/>
              <a:gd name="connsiteX29" fmla="*/ 9409066 w 17253338"/>
              <a:gd name="connsiteY29" fmla="*/ 9582929 h 11479822"/>
              <a:gd name="connsiteX30" fmla="*/ 9337901 w 17253338"/>
              <a:gd name="connsiteY30" fmla="*/ 9450056 h 11479822"/>
              <a:gd name="connsiteX31" fmla="*/ 9491425 w 17253338"/>
              <a:gd name="connsiteY31" fmla="*/ 9491512 h 11479822"/>
              <a:gd name="connsiteX32" fmla="*/ 9666537 w 17253338"/>
              <a:gd name="connsiteY32" fmla="*/ 9366080 h 11479822"/>
              <a:gd name="connsiteX33" fmla="*/ 12494730 w 17253338"/>
              <a:gd name="connsiteY33" fmla="*/ 9155610 h 11479822"/>
              <a:gd name="connsiteX34" fmla="*/ 12617868 w 17253338"/>
              <a:gd name="connsiteY34" fmla="*/ 9329408 h 11479822"/>
              <a:gd name="connsiteX35" fmla="*/ 12669043 w 17253338"/>
              <a:gd name="connsiteY35" fmla="*/ 9421356 h 11479822"/>
              <a:gd name="connsiteX36" fmla="*/ 12443555 w 17253338"/>
              <a:gd name="connsiteY36" fmla="*/ 9707298 h 11479822"/>
              <a:gd name="connsiteX37" fmla="*/ 12423565 w 17253338"/>
              <a:gd name="connsiteY37" fmla="*/ 9472379 h 11479822"/>
              <a:gd name="connsiteX38" fmla="*/ 12361996 w 17253338"/>
              <a:gd name="connsiteY38" fmla="*/ 9390529 h 11479822"/>
              <a:gd name="connsiteX39" fmla="*/ 12290831 w 17253338"/>
              <a:gd name="connsiteY39" fmla="*/ 9247558 h 11479822"/>
              <a:gd name="connsiteX40" fmla="*/ 12494730 w 17253338"/>
              <a:gd name="connsiteY40" fmla="*/ 9155610 h 11479822"/>
              <a:gd name="connsiteX41" fmla="*/ 9472234 w 17253338"/>
              <a:gd name="connsiteY41" fmla="*/ 9114685 h 11479822"/>
              <a:gd name="connsiteX42" fmla="*/ 9574583 w 17253338"/>
              <a:gd name="connsiteY42" fmla="*/ 9246495 h 11479822"/>
              <a:gd name="connsiteX43" fmla="*/ 9544198 w 17253338"/>
              <a:gd name="connsiteY43" fmla="*/ 9286888 h 11479822"/>
              <a:gd name="connsiteX44" fmla="*/ 9309115 w 17253338"/>
              <a:gd name="connsiteY44" fmla="*/ 9256593 h 11479822"/>
              <a:gd name="connsiteX45" fmla="*/ 9299520 w 17253338"/>
              <a:gd name="connsiteY45" fmla="*/ 9196003 h 11479822"/>
              <a:gd name="connsiteX46" fmla="*/ 9472234 w 17253338"/>
              <a:gd name="connsiteY46" fmla="*/ 9114685 h 11479822"/>
              <a:gd name="connsiteX47" fmla="*/ 12360396 w 17253338"/>
              <a:gd name="connsiteY47" fmla="*/ 8228689 h 11479822"/>
              <a:gd name="connsiteX48" fmla="*/ 12288432 w 17253338"/>
              <a:gd name="connsiteY48" fmla="*/ 8442348 h 11479822"/>
              <a:gd name="connsiteX49" fmla="*/ 12360396 w 17253338"/>
              <a:gd name="connsiteY49" fmla="*/ 8340834 h 11479822"/>
              <a:gd name="connsiteX50" fmla="*/ 12482736 w 17253338"/>
              <a:gd name="connsiteY50" fmla="*/ 8269614 h 11479822"/>
              <a:gd name="connsiteX51" fmla="*/ 12523515 w 17253338"/>
              <a:gd name="connsiteY51" fmla="*/ 8412053 h 11479822"/>
              <a:gd name="connsiteX52" fmla="*/ 12513120 w 17253338"/>
              <a:gd name="connsiteY52" fmla="*/ 8473175 h 11479822"/>
              <a:gd name="connsiteX53" fmla="*/ 12778588 w 17253338"/>
              <a:gd name="connsiteY53" fmla="*/ 8473175 h 11479822"/>
              <a:gd name="connsiteX54" fmla="*/ 12625065 w 17253338"/>
              <a:gd name="connsiteY54" fmla="*/ 8636343 h 11479822"/>
              <a:gd name="connsiteX55" fmla="*/ 12472341 w 17253338"/>
              <a:gd name="connsiteY55" fmla="*/ 8677268 h 11479822"/>
              <a:gd name="connsiteX56" fmla="*/ 12472341 w 17253338"/>
              <a:gd name="connsiteY56" fmla="*/ 8707563 h 11479822"/>
              <a:gd name="connsiteX57" fmla="*/ 12278037 w 17253338"/>
              <a:gd name="connsiteY57" fmla="*/ 8595418 h 11479822"/>
              <a:gd name="connsiteX58" fmla="*/ 12146103 w 17253338"/>
              <a:gd name="connsiteY58" fmla="*/ 8799511 h 11479822"/>
              <a:gd name="connsiteX59" fmla="*/ 12135708 w 17253338"/>
              <a:gd name="connsiteY59" fmla="*/ 8839904 h 11479822"/>
              <a:gd name="connsiteX60" fmla="*/ 12105323 w 17253338"/>
              <a:gd name="connsiteY60" fmla="*/ 8992442 h 11479822"/>
              <a:gd name="connsiteX61" fmla="*/ 11809471 w 17253338"/>
              <a:gd name="connsiteY61" fmla="*/ 8901025 h 11479822"/>
              <a:gd name="connsiteX62" fmla="*/ 11809471 w 17253338"/>
              <a:gd name="connsiteY62" fmla="*/ 8850002 h 11479822"/>
              <a:gd name="connsiteX63" fmla="*/ 11779086 w 17253338"/>
              <a:gd name="connsiteY63" fmla="*/ 8595418 h 11479822"/>
              <a:gd name="connsiteX64" fmla="*/ 11931810 w 17253338"/>
              <a:gd name="connsiteY64" fmla="*/ 8677268 h 11479822"/>
              <a:gd name="connsiteX65" fmla="*/ 11931810 w 17253338"/>
              <a:gd name="connsiteY65" fmla="*/ 8534296 h 11479822"/>
              <a:gd name="connsiteX66" fmla="*/ 12034159 w 17253338"/>
              <a:gd name="connsiteY66" fmla="*/ 8350932 h 11479822"/>
              <a:gd name="connsiteX67" fmla="*/ 12125313 w 17253338"/>
              <a:gd name="connsiteY67" fmla="*/ 8258984 h 11479822"/>
              <a:gd name="connsiteX68" fmla="*/ 12156498 w 17253338"/>
              <a:gd name="connsiteY68" fmla="*/ 8330735 h 11479822"/>
              <a:gd name="connsiteX69" fmla="*/ 12360396 w 17253338"/>
              <a:gd name="connsiteY69" fmla="*/ 8228689 h 11479822"/>
              <a:gd name="connsiteX70" fmla="*/ 16068151 w 17253338"/>
              <a:gd name="connsiteY70" fmla="*/ 4950450 h 11479822"/>
              <a:gd name="connsiteX71" fmla="*/ 16221674 w 17253338"/>
              <a:gd name="connsiteY71" fmla="*/ 4960548 h 11479822"/>
              <a:gd name="connsiteX72" fmla="*/ 15986591 w 17253338"/>
              <a:gd name="connsiteY72" fmla="*/ 5093421 h 11479822"/>
              <a:gd name="connsiteX73" fmla="*/ 15792288 w 17253338"/>
              <a:gd name="connsiteY73" fmla="*/ 5205566 h 11479822"/>
              <a:gd name="connsiteX74" fmla="*/ 15597185 w 17253338"/>
              <a:gd name="connsiteY74" fmla="*/ 5276785 h 11479822"/>
              <a:gd name="connsiteX75" fmla="*/ 15515626 w 17253338"/>
              <a:gd name="connsiteY75" fmla="*/ 5093421 h 11479822"/>
              <a:gd name="connsiteX76" fmla="*/ 15689939 w 17253338"/>
              <a:gd name="connsiteY76" fmla="*/ 4991375 h 11479822"/>
              <a:gd name="connsiteX77" fmla="*/ 16068151 w 17253338"/>
              <a:gd name="connsiteY77" fmla="*/ 4950450 h 11479822"/>
              <a:gd name="connsiteX78" fmla="*/ 276812 w 17253338"/>
              <a:gd name="connsiteY78" fmla="*/ 4579469 h 11479822"/>
              <a:gd name="connsiteX79" fmla="*/ 319190 w 17253338"/>
              <a:gd name="connsiteY79" fmla="*/ 4580000 h 11479822"/>
              <a:gd name="connsiteX80" fmla="*/ 465517 w 17253338"/>
              <a:gd name="connsiteY80" fmla="*/ 4675669 h 11479822"/>
              <a:gd name="connsiteX81" fmla="*/ 312794 w 17253338"/>
              <a:gd name="connsiteY81" fmla="*/ 4726692 h 11479822"/>
              <a:gd name="connsiteX82" fmla="*/ 588656 w 17253338"/>
              <a:gd name="connsiteY82" fmla="*/ 4828738 h 11479822"/>
              <a:gd name="connsiteX83" fmla="*/ 588656 w 17253338"/>
              <a:gd name="connsiteY83" fmla="*/ 4849466 h 11479822"/>
              <a:gd name="connsiteX84" fmla="*/ 496702 w 17253338"/>
              <a:gd name="connsiteY84" fmla="*/ 4828738 h 11479822"/>
              <a:gd name="connsiteX85" fmla="*/ 383958 w 17253338"/>
              <a:gd name="connsiteY85" fmla="*/ 4900489 h 11479822"/>
              <a:gd name="connsiteX86" fmla="*/ 353573 w 17253338"/>
              <a:gd name="connsiteY86" fmla="*/ 4961611 h 11479822"/>
              <a:gd name="connsiteX87" fmla="*/ 179260 w 17253338"/>
              <a:gd name="connsiteY87" fmla="*/ 5115212 h 11479822"/>
              <a:gd name="connsiteX88" fmla="*/ 67316 w 17253338"/>
              <a:gd name="connsiteY88" fmla="*/ 5033362 h 11479822"/>
              <a:gd name="connsiteX89" fmla="*/ 36131 w 17253338"/>
              <a:gd name="connsiteY89" fmla="*/ 5022733 h 11479822"/>
              <a:gd name="connsiteX90" fmla="*/ 5746 w 17253338"/>
              <a:gd name="connsiteY90" fmla="*/ 4737322 h 11479822"/>
              <a:gd name="connsiteX91" fmla="*/ 148875 w 17253338"/>
              <a:gd name="connsiteY91" fmla="*/ 4614547 h 11479822"/>
              <a:gd name="connsiteX92" fmla="*/ 276812 w 17253338"/>
              <a:gd name="connsiteY92" fmla="*/ 4579469 h 11479822"/>
              <a:gd name="connsiteX93" fmla="*/ 17201987 w 17253338"/>
              <a:gd name="connsiteY93" fmla="*/ 4473170 h 11479822"/>
              <a:gd name="connsiteX94" fmla="*/ 17253161 w 17253338"/>
              <a:gd name="connsiteY94" fmla="*/ 4573622 h 11479822"/>
              <a:gd name="connsiteX95" fmla="*/ 17120427 w 17253338"/>
              <a:gd name="connsiteY95" fmla="*/ 4646436 h 11479822"/>
              <a:gd name="connsiteX96" fmla="*/ 16874949 w 17253338"/>
              <a:gd name="connsiteY96" fmla="*/ 4748483 h 11479822"/>
              <a:gd name="connsiteX97" fmla="*/ 16332020 w 17253338"/>
              <a:gd name="connsiteY97" fmla="*/ 4994032 h 11479822"/>
              <a:gd name="connsiteX98" fmla="*/ 16229670 w 17253338"/>
              <a:gd name="connsiteY98" fmla="*/ 4963205 h 11479822"/>
              <a:gd name="connsiteX99" fmla="*/ 16290440 w 17253338"/>
              <a:gd name="connsiteY99" fmla="*/ 4881887 h 11479822"/>
              <a:gd name="connsiteX100" fmla="*/ 16966903 w 17253338"/>
              <a:gd name="connsiteY100" fmla="*/ 4595413 h 11479822"/>
              <a:gd name="connsiteX101" fmla="*/ 17201987 w 17253338"/>
              <a:gd name="connsiteY101" fmla="*/ 4473170 h 11479822"/>
              <a:gd name="connsiteX102" fmla="*/ 16145712 w 17253338"/>
              <a:gd name="connsiteY102" fmla="*/ 2417893 h 11479822"/>
              <a:gd name="connsiteX103" fmla="*/ 16242464 w 17253338"/>
              <a:gd name="connsiteY103" fmla="*/ 2440747 h 11479822"/>
              <a:gd name="connsiteX104" fmla="*/ 16211280 w 17253338"/>
              <a:gd name="connsiteY104" fmla="*/ 2573620 h 11479822"/>
              <a:gd name="connsiteX105" fmla="*/ 16048161 w 17253338"/>
              <a:gd name="connsiteY105" fmla="*/ 2695863 h 11479822"/>
              <a:gd name="connsiteX106" fmla="*/ 15935417 w 17253338"/>
              <a:gd name="connsiteY106" fmla="*/ 2604446 h 11479822"/>
              <a:gd name="connsiteX107" fmla="*/ 15986591 w 17253338"/>
              <a:gd name="connsiteY107" fmla="*/ 2747417 h 11479822"/>
              <a:gd name="connsiteX108" fmla="*/ 15864252 w 17253338"/>
              <a:gd name="connsiteY108" fmla="*/ 2767614 h 11479822"/>
              <a:gd name="connsiteX109" fmla="*/ 15793088 w 17253338"/>
              <a:gd name="connsiteY109" fmla="*/ 2818637 h 11479822"/>
              <a:gd name="connsiteX110" fmla="*/ 15578794 w 17253338"/>
              <a:gd name="connsiteY110" fmla="*/ 3012632 h 11479822"/>
              <a:gd name="connsiteX111" fmla="*/ 15394086 w 17253338"/>
              <a:gd name="connsiteY111" fmla="*/ 3125308 h 11479822"/>
              <a:gd name="connsiteX112" fmla="*/ 15230968 w 17253338"/>
              <a:gd name="connsiteY112" fmla="*/ 3135406 h 11479822"/>
              <a:gd name="connsiteX113" fmla="*/ 15149408 w 17253338"/>
              <a:gd name="connsiteY113" fmla="*/ 3104580 h 11479822"/>
              <a:gd name="connsiteX114" fmla="*/ 15118224 w 17253338"/>
              <a:gd name="connsiteY114" fmla="*/ 3135406 h 11479822"/>
              <a:gd name="connsiteX115" fmla="*/ 15210178 w 17253338"/>
              <a:gd name="connsiteY115" fmla="*/ 3176331 h 11479822"/>
              <a:gd name="connsiteX116" fmla="*/ 15210178 w 17253338"/>
              <a:gd name="connsiteY116" fmla="*/ 3217256 h 11479822"/>
              <a:gd name="connsiteX117" fmla="*/ 15077444 w 17253338"/>
              <a:gd name="connsiteY117" fmla="*/ 3258181 h 11479822"/>
              <a:gd name="connsiteX118" fmla="*/ 15047059 w 17253338"/>
              <a:gd name="connsiteY118" fmla="*/ 3115210 h 11479822"/>
              <a:gd name="connsiteX119" fmla="*/ 14863151 w 17253338"/>
              <a:gd name="connsiteY119" fmla="*/ 2962140 h 11479822"/>
              <a:gd name="connsiteX120" fmla="*/ 14883141 w 17253338"/>
              <a:gd name="connsiteY120" fmla="*/ 2777712 h 11479822"/>
              <a:gd name="connsiteX121" fmla="*/ 15098234 w 17253338"/>
              <a:gd name="connsiteY121" fmla="*/ 2552892 h 11479822"/>
              <a:gd name="connsiteX122" fmla="*/ 15394086 w 17253338"/>
              <a:gd name="connsiteY122" fmla="*/ 2573620 h 11479822"/>
              <a:gd name="connsiteX123" fmla="*/ 15476445 w 17253338"/>
              <a:gd name="connsiteY123" fmla="*/ 2808539 h 11479822"/>
              <a:gd name="connsiteX124" fmla="*/ 15741913 w 17253338"/>
              <a:gd name="connsiteY124" fmla="*/ 2747417 h 11479822"/>
              <a:gd name="connsiteX125" fmla="*/ 15823473 w 17253338"/>
              <a:gd name="connsiteY125" fmla="*/ 2563521 h 11479822"/>
              <a:gd name="connsiteX126" fmla="*/ 16120125 w 17253338"/>
              <a:gd name="connsiteY126" fmla="*/ 2420019 h 11479822"/>
              <a:gd name="connsiteX127" fmla="*/ 16145712 w 17253338"/>
              <a:gd name="connsiteY127" fmla="*/ 2417893 h 11479822"/>
              <a:gd name="connsiteX128" fmla="*/ 12409972 w 17253338"/>
              <a:gd name="connsiteY128" fmla="*/ 1507979 h 11479822"/>
              <a:gd name="connsiteX129" fmla="*/ 12447553 w 17253338"/>
              <a:gd name="connsiteY129" fmla="*/ 1510637 h 11479822"/>
              <a:gd name="connsiteX130" fmla="*/ 12627464 w 17253338"/>
              <a:gd name="connsiteY130" fmla="*/ 1647230 h 11479822"/>
              <a:gd name="connsiteX131" fmla="*/ 12669043 w 17253338"/>
              <a:gd name="connsiteY131" fmla="*/ 1790201 h 11479822"/>
              <a:gd name="connsiteX132" fmla="*/ 12247653 w 17253338"/>
              <a:gd name="connsiteY132" fmla="*/ 1739178 h 11479822"/>
              <a:gd name="connsiteX133" fmla="*/ 12278037 w 17253338"/>
              <a:gd name="connsiteY133" fmla="*/ 1554751 h 11479822"/>
              <a:gd name="connsiteX134" fmla="*/ 12372390 w 17253338"/>
              <a:gd name="connsiteY134" fmla="*/ 1511700 h 11479822"/>
              <a:gd name="connsiteX135" fmla="*/ 12409972 w 17253338"/>
              <a:gd name="connsiteY135" fmla="*/ 1507979 h 11479822"/>
              <a:gd name="connsiteX136" fmla="*/ 13084836 w 17253338"/>
              <a:gd name="connsiteY136" fmla="*/ 540133 h 11479822"/>
              <a:gd name="connsiteX137" fmla="*/ 13104026 w 17253338"/>
              <a:gd name="connsiteY137" fmla="*/ 542791 h 11479822"/>
              <a:gd name="connsiteX138" fmla="*/ 13127215 w 17253338"/>
              <a:gd name="connsiteY138" fmla="*/ 564582 h 11479822"/>
              <a:gd name="connsiteX139" fmla="*/ 13127215 w 17253338"/>
              <a:gd name="connsiteY139" fmla="*/ 636333 h 11479822"/>
              <a:gd name="connsiteX140" fmla="*/ 13127215 w 17253338"/>
              <a:gd name="connsiteY140" fmla="*/ 768143 h 11479822"/>
              <a:gd name="connsiteX141" fmla="*/ 13025665 w 17253338"/>
              <a:gd name="connsiteY141" fmla="*/ 962138 h 11479822"/>
              <a:gd name="connsiteX142" fmla="*/ 12852152 w 17253338"/>
              <a:gd name="connsiteY142" fmla="*/ 890386 h 11479822"/>
              <a:gd name="connsiteX143" fmla="*/ 12913721 w 17253338"/>
              <a:gd name="connsiteY143" fmla="*/ 666628 h 11479822"/>
              <a:gd name="connsiteX144" fmla="*/ 13015270 w 17253338"/>
              <a:gd name="connsiteY144" fmla="*/ 656530 h 11479822"/>
              <a:gd name="connsiteX145" fmla="*/ 13015270 w 17253338"/>
              <a:gd name="connsiteY145" fmla="*/ 595409 h 11479822"/>
              <a:gd name="connsiteX146" fmla="*/ 13066445 w 17253338"/>
              <a:gd name="connsiteY146" fmla="*/ 543854 h 11479822"/>
              <a:gd name="connsiteX147" fmla="*/ 13084836 w 17253338"/>
              <a:gd name="connsiteY147" fmla="*/ 540133 h 11479822"/>
              <a:gd name="connsiteX148" fmla="*/ 9145996 w 17253338"/>
              <a:gd name="connsiteY148" fmla="*/ 399288 h 11479822"/>
              <a:gd name="connsiteX149" fmla="*/ 9389875 w 17253338"/>
              <a:gd name="connsiteY149" fmla="*/ 443933 h 11479822"/>
              <a:gd name="connsiteX150" fmla="*/ 9441050 w 17253338"/>
              <a:gd name="connsiteY150" fmla="*/ 708085 h 11479822"/>
              <a:gd name="connsiteX151" fmla="*/ 9604968 w 17253338"/>
              <a:gd name="connsiteY151" fmla="*/ 992964 h 11479822"/>
              <a:gd name="connsiteX152" fmla="*/ 9215562 w 17253338"/>
              <a:gd name="connsiteY152" fmla="*/ 1074282 h 11479822"/>
              <a:gd name="connsiteX153" fmla="*/ 9184377 w 17253338"/>
              <a:gd name="connsiteY153" fmla="*/ 769206 h 11479822"/>
              <a:gd name="connsiteX154" fmla="*/ 9020459 w 17253338"/>
              <a:gd name="connsiteY154" fmla="*/ 677258 h 11479822"/>
              <a:gd name="connsiteX155" fmla="*/ 8938900 w 17253338"/>
              <a:gd name="connsiteY155" fmla="*/ 534819 h 11479822"/>
              <a:gd name="connsiteX156" fmla="*/ 9062038 w 17253338"/>
              <a:gd name="connsiteY156" fmla="*/ 403009 h 11479822"/>
              <a:gd name="connsiteX157" fmla="*/ 9145996 w 17253338"/>
              <a:gd name="connsiteY157" fmla="*/ 399288 h 11479822"/>
              <a:gd name="connsiteX158" fmla="*/ 4331593 w 17253338"/>
              <a:gd name="connsiteY158" fmla="*/ 322753 h 11479822"/>
              <a:gd name="connsiteX159" fmla="*/ 4418750 w 17253338"/>
              <a:gd name="connsiteY159" fmla="*/ 339230 h 11479822"/>
              <a:gd name="connsiteX160" fmla="*/ 4561879 w 17253338"/>
              <a:gd name="connsiteY160" fmla="*/ 492299 h 11479822"/>
              <a:gd name="connsiteX161" fmla="*/ 4724997 w 17253338"/>
              <a:gd name="connsiteY161" fmla="*/ 594346 h 11479822"/>
              <a:gd name="connsiteX162" fmla="*/ 4816952 w 17253338"/>
              <a:gd name="connsiteY162" fmla="*/ 615074 h 11479822"/>
              <a:gd name="connsiteX163" fmla="*/ 5184769 w 17253338"/>
              <a:gd name="connsiteY163" fmla="*/ 737317 h 11479822"/>
              <a:gd name="connsiteX164" fmla="*/ 5276723 w 17253338"/>
              <a:gd name="connsiteY164" fmla="*/ 778242 h 11479822"/>
              <a:gd name="connsiteX165" fmla="*/ 4704208 w 17253338"/>
              <a:gd name="connsiteY165" fmla="*/ 829265 h 11479822"/>
              <a:gd name="connsiteX166" fmla="*/ 4122897 w 17253338"/>
              <a:gd name="connsiteY166" fmla="*/ 778242 h 11479822"/>
              <a:gd name="connsiteX167" fmla="*/ 4245236 w 17253338"/>
              <a:gd name="connsiteY167" fmla="*/ 798970 h 11479822"/>
              <a:gd name="connsiteX168" fmla="*/ 4174072 w 17253338"/>
              <a:gd name="connsiteY168" fmla="*/ 574149 h 11479822"/>
              <a:gd name="connsiteX169" fmla="*/ 4316401 w 17253338"/>
              <a:gd name="connsiteY169" fmla="*/ 380154 h 11479822"/>
              <a:gd name="connsiteX170" fmla="*/ 4214851 w 17253338"/>
              <a:gd name="connsiteY170" fmla="*/ 329131 h 11479822"/>
              <a:gd name="connsiteX171" fmla="*/ 4331593 w 17253338"/>
              <a:gd name="connsiteY171" fmla="*/ 322753 h 11479822"/>
              <a:gd name="connsiteX172" fmla="*/ 13858051 w 17253338"/>
              <a:gd name="connsiteY172" fmla="*/ 125570 h 11479822"/>
              <a:gd name="connsiteX173" fmla="*/ 13934813 w 17253338"/>
              <a:gd name="connsiteY173" fmla="*/ 177656 h 11479822"/>
              <a:gd name="connsiteX174" fmla="*/ 14006777 w 17253338"/>
              <a:gd name="connsiteY174" fmla="*/ 310529 h 11479822"/>
              <a:gd name="connsiteX175" fmla="*/ 14169896 w 17253338"/>
              <a:gd name="connsiteY175" fmla="*/ 258975 h 11479822"/>
              <a:gd name="connsiteX176" fmla="*/ 14241060 w 17253338"/>
              <a:gd name="connsiteY176" fmla="*/ 391847 h 11479822"/>
              <a:gd name="connsiteX177" fmla="*/ 14241060 w 17253338"/>
              <a:gd name="connsiteY177" fmla="*/ 575212 h 11479822"/>
              <a:gd name="connsiteX178" fmla="*/ 14088336 w 17253338"/>
              <a:gd name="connsiteY178" fmla="*/ 616137 h 11479822"/>
              <a:gd name="connsiteX179" fmla="*/ 13975592 w 17253338"/>
              <a:gd name="connsiteY179" fmla="*/ 452969 h 11479822"/>
              <a:gd name="connsiteX180" fmla="*/ 13924418 w 17253338"/>
              <a:gd name="connsiteY180" fmla="*/ 258975 h 11479822"/>
              <a:gd name="connsiteX181" fmla="*/ 13812474 w 17253338"/>
              <a:gd name="connsiteY181" fmla="*/ 258975 h 11479822"/>
              <a:gd name="connsiteX182" fmla="*/ 13924418 w 17253338"/>
              <a:gd name="connsiteY182" fmla="*/ 401946 h 11479822"/>
              <a:gd name="connsiteX183" fmla="*/ 13740509 w 17253338"/>
              <a:gd name="connsiteY183" fmla="*/ 432772 h 11479822"/>
              <a:gd name="connsiteX184" fmla="*/ 13689335 w 17253338"/>
              <a:gd name="connsiteY184" fmla="*/ 820229 h 11479822"/>
              <a:gd name="connsiteX185" fmla="*/ 13669345 w 17253338"/>
              <a:gd name="connsiteY185" fmla="*/ 1034420 h 11479822"/>
              <a:gd name="connsiteX186" fmla="*/ 13669345 w 17253338"/>
              <a:gd name="connsiteY186" fmla="*/ 1105640 h 11479822"/>
              <a:gd name="connsiteX187" fmla="*/ 13699730 w 17253338"/>
              <a:gd name="connsiteY187" fmla="*/ 1319831 h 11479822"/>
              <a:gd name="connsiteX188" fmla="*/ 13608575 w 17253338"/>
              <a:gd name="connsiteY188" fmla="*/ 1707820 h 11479822"/>
              <a:gd name="connsiteX189" fmla="*/ 13730914 w 17253338"/>
              <a:gd name="connsiteY189" fmla="*/ 1789138 h 11479822"/>
              <a:gd name="connsiteX190" fmla="*/ 13455052 w 17253338"/>
              <a:gd name="connsiteY190" fmla="*/ 2309469 h 11479822"/>
              <a:gd name="connsiteX191" fmla="*/ 13506226 w 17253338"/>
              <a:gd name="connsiteY191" fmla="*/ 2360492 h 11479822"/>
              <a:gd name="connsiteX192" fmla="*/ 13363097 w 17253338"/>
              <a:gd name="connsiteY192" fmla="*/ 2962140 h 11479822"/>
              <a:gd name="connsiteX193" fmla="*/ 13343107 w 17253338"/>
              <a:gd name="connsiteY193" fmla="*/ 3217256 h 11479822"/>
              <a:gd name="connsiteX194" fmla="*/ 13679740 w 17253338"/>
              <a:gd name="connsiteY194" fmla="*/ 3360227 h 11479822"/>
              <a:gd name="connsiteX195" fmla="*/ 13649355 w 17253338"/>
              <a:gd name="connsiteY195" fmla="*/ 3105111 h 11479822"/>
              <a:gd name="connsiteX196" fmla="*/ 13658950 w 17253338"/>
              <a:gd name="connsiteY196" fmla="*/ 2952042 h 11479822"/>
              <a:gd name="connsiteX197" fmla="*/ 13792484 w 17253338"/>
              <a:gd name="connsiteY197" fmla="*/ 2962140 h 11479822"/>
              <a:gd name="connsiteX198" fmla="*/ 13822868 w 17253338"/>
              <a:gd name="connsiteY198" fmla="*/ 3023262 h 11479822"/>
              <a:gd name="connsiteX199" fmla="*/ 13782089 w 17253338"/>
              <a:gd name="connsiteY199" fmla="*/ 3299106 h 11479822"/>
              <a:gd name="connsiteX200" fmla="*/ 13842859 w 17253338"/>
              <a:gd name="connsiteY200" fmla="*/ 3493100 h 11479822"/>
              <a:gd name="connsiteX201" fmla="*/ 13985987 w 17253338"/>
              <a:gd name="connsiteY201" fmla="*/ 3431447 h 11479822"/>
              <a:gd name="connsiteX202" fmla="*/ 13985987 w 17253338"/>
              <a:gd name="connsiteY202" fmla="*/ 3635540 h 11479822"/>
              <a:gd name="connsiteX203" fmla="*/ 14353804 w 17253338"/>
              <a:gd name="connsiteY203" fmla="*/ 3737586 h 11479822"/>
              <a:gd name="connsiteX204" fmla="*/ 14578492 w 17253338"/>
              <a:gd name="connsiteY204" fmla="*/ 3574418 h 11479822"/>
              <a:gd name="connsiteX205" fmla="*/ 14711226 w 17253338"/>
              <a:gd name="connsiteY205" fmla="*/ 3411250 h 11479822"/>
              <a:gd name="connsiteX206" fmla="*/ 14884740 w 17253338"/>
              <a:gd name="connsiteY206" fmla="*/ 3543592 h 11479822"/>
              <a:gd name="connsiteX207" fmla="*/ 14640062 w 17253338"/>
              <a:gd name="connsiteY207" fmla="*/ 3635540 h 11479822"/>
              <a:gd name="connsiteX208" fmla="*/ 14660052 w 17253338"/>
              <a:gd name="connsiteY208" fmla="*/ 3727488 h 11479822"/>
              <a:gd name="connsiteX209" fmla="*/ 14537713 w 17253338"/>
              <a:gd name="connsiteY209" fmla="*/ 3758314 h 11479822"/>
              <a:gd name="connsiteX210" fmla="*/ 14496933 w 17253338"/>
              <a:gd name="connsiteY210" fmla="*/ 3890656 h 11479822"/>
              <a:gd name="connsiteX211" fmla="*/ 14313025 w 17253338"/>
              <a:gd name="connsiteY211" fmla="*/ 3931580 h 11479822"/>
              <a:gd name="connsiteX212" fmla="*/ 14424969 w 17253338"/>
              <a:gd name="connsiteY212" fmla="*/ 3982072 h 11479822"/>
              <a:gd name="connsiteX213" fmla="*/ 14394584 w 17253338"/>
              <a:gd name="connsiteY213" fmla="*/ 4094748 h 11479822"/>
              <a:gd name="connsiteX214" fmla="*/ 14414574 w 17253338"/>
              <a:gd name="connsiteY214" fmla="*/ 4114945 h 11479822"/>
              <a:gd name="connsiteX215" fmla="*/ 14608877 w 17253338"/>
              <a:gd name="connsiteY215" fmla="*/ 3961875 h 11479822"/>
              <a:gd name="connsiteX216" fmla="*/ 14771996 w 17253338"/>
              <a:gd name="connsiteY216" fmla="*/ 4012898 h 11479822"/>
              <a:gd name="connsiteX217" fmla="*/ 15089438 w 17253338"/>
              <a:gd name="connsiteY217" fmla="*/ 4094748 h 11479822"/>
              <a:gd name="connsiteX218" fmla="*/ 14945510 w 17253338"/>
              <a:gd name="connsiteY218" fmla="*/ 4216991 h 11479822"/>
              <a:gd name="connsiteX219" fmla="*/ 14955905 w 17253338"/>
              <a:gd name="connsiteY219" fmla="*/ 4247817 h 11479822"/>
              <a:gd name="connsiteX220" fmla="*/ 15089438 w 17253338"/>
              <a:gd name="connsiteY220" fmla="*/ 4247817 h 11479822"/>
              <a:gd name="connsiteX221" fmla="*/ 15231767 w 17253338"/>
              <a:gd name="connsiteY221" fmla="*/ 4349864 h 11479822"/>
              <a:gd name="connsiteX222" fmla="*/ 15150208 w 17253338"/>
              <a:gd name="connsiteY222" fmla="*/ 4482206 h 11479822"/>
              <a:gd name="connsiteX223" fmla="*/ 14996684 w 17253338"/>
              <a:gd name="connsiteY223" fmla="*/ 4553957 h 11479822"/>
              <a:gd name="connsiteX224" fmla="*/ 15130218 w 17253338"/>
              <a:gd name="connsiteY224" fmla="*/ 4656003 h 11479822"/>
              <a:gd name="connsiteX225" fmla="*/ 15017474 w 17253338"/>
              <a:gd name="connsiteY225" fmla="*/ 4747420 h 11479822"/>
              <a:gd name="connsiteX226" fmla="*/ 15109428 w 17253338"/>
              <a:gd name="connsiteY226" fmla="*/ 4900489 h 11479822"/>
              <a:gd name="connsiteX227" fmla="*/ 15139813 w 17253338"/>
              <a:gd name="connsiteY227" fmla="*/ 5144976 h 11479822"/>
              <a:gd name="connsiteX228" fmla="*/ 15446061 w 17253338"/>
              <a:gd name="connsiteY228" fmla="*/ 5135409 h 11479822"/>
              <a:gd name="connsiteX229" fmla="*/ 15109428 w 17253338"/>
              <a:gd name="connsiteY229" fmla="*/ 5206629 h 11479822"/>
              <a:gd name="connsiteX230" fmla="*/ 15038264 w 17253338"/>
              <a:gd name="connsiteY230" fmla="*/ 5471843 h 11479822"/>
              <a:gd name="connsiteX231" fmla="*/ 14945510 w 17253338"/>
              <a:gd name="connsiteY231" fmla="*/ 5583988 h 11479822"/>
              <a:gd name="connsiteX232" fmla="*/ 14792786 w 17253338"/>
              <a:gd name="connsiteY232" fmla="*/ 5665306 h 11479822"/>
              <a:gd name="connsiteX233" fmla="*/ 14945510 w 17253338"/>
              <a:gd name="connsiteY233" fmla="*/ 5675936 h 11479822"/>
              <a:gd name="connsiteX234" fmla="*/ 14945510 w 17253338"/>
              <a:gd name="connsiteY234" fmla="*/ 5696132 h 11479822"/>
              <a:gd name="connsiteX235" fmla="*/ 14711226 w 17253338"/>
              <a:gd name="connsiteY235" fmla="*/ 5808277 h 11479822"/>
              <a:gd name="connsiteX236" fmla="*/ 14762401 w 17253338"/>
              <a:gd name="connsiteY236" fmla="*/ 5910323 h 11479822"/>
              <a:gd name="connsiteX237" fmla="*/ 14629667 w 17253338"/>
              <a:gd name="connsiteY237" fmla="*/ 5951248 h 11479822"/>
              <a:gd name="connsiteX238" fmla="*/ 14660052 w 17253338"/>
              <a:gd name="connsiteY238" fmla="*/ 6002271 h 11479822"/>
              <a:gd name="connsiteX239" fmla="*/ 14741611 w 17253338"/>
              <a:gd name="connsiteY239" fmla="*/ 6236659 h 11479822"/>
              <a:gd name="connsiteX240" fmla="*/ 15038264 w 17253338"/>
              <a:gd name="connsiteY240" fmla="*/ 6267486 h 11479822"/>
              <a:gd name="connsiteX241" fmla="*/ 15139813 w 17253338"/>
              <a:gd name="connsiteY241" fmla="*/ 6267486 h 11479822"/>
              <a:gd name="connsiteX242" fmla="*/ 15139813 w 17253338"/>
              <a:gd name="connsiteY242" fmla="*/ 6298312 h 11479822"/>
              <a:gd name="connsiteX243" fmla="*/ 15058254 w 17253338"/>
              <a:gd name="connsiteY243" fmla="*/ 6307879 h 11479822"/>
              <a:gd name="connsiteX244" fmla="*/ 14741611 w 17253338"/>
              <a:gd name="connsiteY244" fmla="*/ 6328607 h 11479822"/>
              <a:gd name="connsiteX245" fmla="*/ 14741611 w 17253338"/>
              <a:gd name="connsiteY245" fmla="*/ 6532700 h 11479822"/>
              <a:gd name="connsiteX246" fmla="*/ 14823970 w 17253338"/>
              <a:gd name="connsiteY246" fmla="*/ 6603920 h 11479822"/>
              <a:gd name="connsiteX247" fmla="*/ 14803181 w 17253338"/>
              <a:gd name="connsiteY247" fmla="*/ 6624116 h 11479822"/>
              <a:gd name="connsiteX248" fmla="*/ 14854355 w 17253338"/>
              <a:gd name="connsiteY248" fmla="*/ 6736792 h 11479822"/>
              <a:gd name="connsiteX249" fmla="*/ 14955905 w 17253338"/>
              <a:gd name="connsiteY249" fmla="*/ 6603920 h 11479822"/>
              <a:gd name="connsiteX250" fmla="*/ 15089438 w 17253338"/>
              <a:gd name="connsiteY250" fmla="*/ 6675671 h 11479822"/>
              <a:gd name="connsiteX251" fmla="*/ 14976694 w 17253338"/>
              <a:gd name="connsiteY251" fmla="*/ 6879764 h 11479822"/>
              <a:gd name="connsiteX252" fmla="*/ 15109428 w 17253338"/>
              <a:gd name="connsiteY252" fmla="*/ 6899960 h 11479822"/>
              <a:gd name="connsiteX253" fmla="*/ 15109428 w 17253338"/>
              <a:gd name="connsiteY253" fmla="*/ 6920157 h 11479822"/>
              <a:gd name="connsiteX254" fmla="*/ 15047859 w 17253338"/>
              <a:gd name="connsiteY254" fmla="*/ 6950984 h 11479822"/>
              <a:gd name="connsiteX255" fmla="*/ 15242162 w 17253338"/>
              <a:gd name="connsiteY255" fmla="*/ 7297516 h 11479822"/>
              <a:gd name="connsiteX256" fmla="*/ 14976694 w 17253338"/>
              <a:gd name="connsiteY256" fmla="*/ 7695603 h 11479822"/>
              <a:gd name="connsiteX257" fmla="*/ 14608877 w 17253338"/>
              <a:gd name="connsiteY257" fmla="*/ 7878968 h 11479822"/>
              <a:gd name="connsiteX258" fmla="*/ 14261850 w 17253338"/>
              <a:gd name="connsiteY258" fmla="*/ 7817846 h 11479822"/>
              <a:gd name="connsiteX259" fmla="*/ 14077942 w 17253338"/>
              <a:gd name="connsiteY259" fmla="*/ 7583458 h 11479822"/>
              <a:gd name="connsiteX260" fmla="*/ 14026767 w 17253338"/>
              <a:gd name="connsiteY260" fmla="*/ 7674875 h 11479822"/>
              <a:gd name="connsiteX261" fmla="*/ 13924418 w 17253338"/>
              <a:gd name="connsiteY261" fmla="*/ 7613753 h 11479822"/>
              <a:gd name="connsiteX262" fmla="*/ 13853253 w 17253338"/>
              <a:gd name="connsiteY262" fmla="*/ 7715800 h 11479822"/>
              <a:gd name="connsiteX263" fmla="*/ 13833263 w 17253338"/>
              <a:gd name="connsiteY263" fmla="*/ 7827944 h 11479822"/>
              <a:gd name="connsiteX264" fmla="*/ 13924418 w 17253338"/>
              <a:gd name="connsiteY264" fmla="*/ 7817846 h 11479822"/>
              <a:gd name="connsiteX265" fmla="*/ 14006777 w 17253338"/>
              <a:gd name="connsiteY265" fmla="*/ 7858771 h 11479822"/>
              <a:gd name="connsiteX266" fmla="*/ 13894033 w 17253338"/>
              <a:gd name="connsiteY266" fmla="*/ 8215933 h 11479822"/>
              <a:gd name="connsiteX267" fmla="*/ 13526216 w 17253338"/>
              <a:gd name="connsiteY267" fmla="*/ 8256327 h 11479822"/>
              <a:gd name="connsiteX268" fmla="*/ 13179189 w 17253338"/>
              <a:gd name="connsiteY268" fmla="*/ 8144182 h 11479822"/>
              <a:gd name="connsiteX269" fmla="*/ 13240758 w 17253338"/>
              <a:gd name="connsiteY269" fmla="*/ 8011840 h 11479822"/>
              <a:gd name="connsiteX270" fmla="*/ 13271143 w 17253338"/>
              <a:gd name="connsiteY270" fmla="*/ 7981014 h 11479822"/>
              <a:gd name="connsiteX271" fmla="*/ 13383887 w 17253338"/>
              <a:gd name="connsiteY271" fmla="*/ 7644580 h 11479822"/>
              <a:gd name="connsiteX272" fmla="*/ 13281538 w 17253338"/>
              <a:gd name="connsiteY272" fmla="*/ 7684973 h 11479822"/>
              <a:gd name="connsiteX273" fmla="*/ 13168794 w 17253338"/>
              <a:gd name="connsiteY273" fmla="*/ 7684973 h 11479822"/>
              <a:gd name="connsiteX274" fmla="*/ 13209574 w 17253338"/>
              <a:gd name="connsiteY274" fmla="*/ 7583458 h 11479822"/>
              <a:gd name="connsiteX275" fmla="*/ 13260748 w 17253338"/>
              <a:gd name="connsiteY275" fmla="*/ 7522337 h 11479822"/>
              <a:gd name="connsiteX276" fmla="*/ 13077639 w 17253338"/>
              <a:gd name="connsiteY276" fmla="*/ 7542534 h 11479822"/>
              <a:gd name="connsiteX277" fmla="*/ 12954501 w 17253338"/>
              <a:gd name="connsiteY277" fmla="*/ 7919892 h 11479822"/>
              <a:gd name="connsiteX278" fmla="*/ 12678638 w 17253338"/>
              <a:gd name="connsiteY278" fmla="*/ 7838574 h 11479822"/>
              <a:gd name="connsiteX279" fmla="*/ 12505124 w 17253338"/>
              <a:gd name="connsiteY279" fmla="*/ 7705701 h 11479822"/>
              <a:gd name="connsiteX280" fmla="*/ 12494730 w 17253338"/>
              <a:gd name="connsiteY280" fmla="*/ 8032037 h 11479822"/>
              <a:gd name="connsiteX281" fmla="*/ 12443555 w 17253338"/>
              <a:gd name="connsiteY281" fmla="*/ 7848141 h 11479822"/>
              <a:gd name="connsiteX282" fmla="*/ 12413170 w 17253338"/>
              <a:gd name="connsiteY282" fmla="*/ 7705701 h 11479822"/>
              <a:gd name="connsiteX283" fmla="*/ 12127712 w 17253338"/>
              <a:gd name="connsiteY283" fmla="*/ 8103789 h 11479822"/>
              <a:gd name="connsiteX284" fmla="*/ 12167692 w 17253338"/>
              <a:gd name="connsiteY284" fmla="*/ 7848141 h 11479822"/>
              <a:gd name="connsiteX285" fmla="*/ 11841455 w 17253338"/>
              <a:gd name="connsiteY285" fmla="*/ 8011840 h 11479822"/>
              <a:gd name="connsiteX286" fmla="*/ 11627161 w 17253338"/>
              <a:gd name="connsiteY286" fmla="*/ 8062864 h 11479822"/>
              <a:gd name="connsiteX287" fmla="*/ 11739106 w 17253338"/>
              <a:gd name="connsiteY287" fmla="*/ 8052234 h 11479822"/>
              <a:gd name="connsiteX288" fmla="*/ 11687931 w 17253338"/>
              <a:gd name="connsiteY288" fmla="*/ 8113887 h 11479822"/>
              <a:gd name="connsiteX289" fmla="*/ 11708721 w 17253338"/>
              <a:gd name="connsiteY289" fmla="*/ 8134084 h 11479822"/>
              <a:gd name="connsiteX290" fmla="*/ 11821465 w 17253338"/>
              <a:gd name="connsiteY290" fmla="*/ 8154280 h 11479822"/>
              <a:gd name="connsiteX291" fmla="*/ 11841455 w 17253338"/>
              <a:gd name="connsiteY291" fmla="*/ 8236130 h 11479822"/>
              <a:gd name="connsiteX292" fmla="*/ 11790280 w 17253338"/>
              <a:gd name="connsiteY292" fmla="*/ 8256327 h 11479822"/>
              <a:gd name="connsiteX293" fmla="*/ 11535207 w 17253338"/>
              <a:gd name="connsiteY293" fmla="*/ 8450321 h 11479822"/>
              <a:gd name="connsiteX294" fmla="*/ 11290529 w 17253338"/>
              <a:gd name="connsiteY294" fmla="*/ 8389199 h 11479822"/>
              <a:gd name="connsiteX295" fmla="*/ 11248950 w 17253338"/>
              <a:gd name="connsiteY295" fmla="*/ 8226032 h 11479822"/>
              <a:gd name="connsiteX296" fmla="*/ 11280134 w 17253338"/>
              <a:gd name="connsiteY296" fmla="*/ 8164910 h 11479822"/>
              <a:gd name="connsiteX297" fmla="*/ 11146601 w 17253338"/>
              <a:gd name="connsiteY297" fmla="*/ 8083060 h 11479822"/>
              <a:gd name="connsiteX298" fmla="*/ 11156995 w 17253338"/>
              <a:gd name="connsiteY298" fmla="*/ 8470517 h 11479822"/>
              <a:gd name="connsiteX299" fmla="*/ 11280134 w 17253338"/>
              <a:gd name="connsiteY299" fmla="*/ 8542269 h 11479822"/>
              <a:gd name="connsiteX300" fmla="*/ 11340904 w 17253338"/>
              <a:gd name="connsiteY300" fmla="*/ 8501344 h 11479822"/>
              <a:gd name="connsiteX301" fmla="*/ 11412069 w 17253338"/>
              <a:gd name="connsiteY301" fmla="*/ 8481147 h 11479822"/>
              <a:gd name="connsiteX302" fmla="*/ 11412069 w 17253338"/>
              <a:gd name="connsiteY302" fmla="*/ 8562465 h 11479822"/>
              <a:gd name="connsiteX303" fmla="*/ 11381684 w 17253338"/>
              <a:gd name="connsiteY303" fmla="*/ 8633685 h 11479822"/>
              <a:gd name="connsiteX304" fmla="*/ 11351299 w 17253338"/>
              <a:gd name="connsiteY304" fmla="*/ 8797385 h 11479822"/>
              <a:gd name="connsiteX305" fmla="*/ 11197775 w 17253338"/>
              <a:gd name="connsiteY305" fmla="*/ 8756460 h 11479822"/>
              <a:gd name="connsiteX306" fmla="*/ 11188180 w 17253338"/>
              <a:gd name="connsiteY306" fmla="*/ 8766558 h 11479822"/>
              <a:gd name="connsiteX307" fmla="*/ 11208170 w 17253338"/>
              <a:gd name="connsiteY307" fmla="*/ 9133819 h 11479822"/>
              <a:gd name="connsiteX308" fmla="*/ 11024262 w 17253338"/>
              <a:gd name="connsiteY308" fmla="*/ 9358108 h 11479822"/>
              <a:gd name="connsiteX309" fmla="*/ 11024262 w 17253338"/>
              <a:gd name="connsiteY309" fmla="*/ 9644051 h 11479822"/>
              <a:gd name="connsiteX310" fmla="*/ 11004271 w 17253338"/>
              <a:gd name="connsiteY310" fmla="*/ 9654149 h 11479822"/>
              <a:gd name="connsiteX311" fmla="*/ 10963492 w 17253338"/>
              <a:gd name="connsiteY311" fmla="*/ 9399033 h 11479822"/>
              <a:gd name="connsiteX312" fmla="*/ 10779583 w 17253338"/>
              <a:gd name="connsiteY312" fmla="*/ 9286888 h 11479822"/>
              <a:gd name="connsiteX313" fmla="*/ 10565290 w 17253338"/>
              <a:gd name="connsiteY313" fmla="*/ 9215137 h 11479822"/>
              <a:gd name="connsiteX314" fmla="*/ 10462941 w 17253338"/>
              <a:gd name="connsiteY314" fmla="*/ 9154015 h 11479822"/>
              <a:gd name="connsiteX315" fmla="*/ 10473336 w 17253338"/>
              <a:gd name="connsiteY315" fmla="*/ 9286888 h 11479822"/>
              <a:gd name="connsiteX316" fmla="*/ 10268638 w 17253338"/>
              <a:gd name="connsiteY316" fmla="*/ 9031772 h 11479822"/>
              <a:gd name="connsiteX317" fmla="*/ 10115114 w 17253338"/>
              <a:gd name="connsiteY317" fmla="*/ 8990848 h 11479822"/>
              <a:gd name="connsiteX318" fmla="*/ 9911216 w 17253338"/>
              <a:gd name="connsiteY318" fmla="*/ 9235865 h 11479822"/>
              <a:gd name="connsiteX319" fmla="*/ 9717712 w 17253338"/>
              <a:gd name="connsiteY319" fmla="*/ 9225767 h 11479822"/>
              <a:gd name="connsiteX320" fmla="*/ 9737702 w 17253338"/>
              <a:gd name="connsiteY320" fmla="*/ 9205039 h 11479822"/>
              <a:gd name="connsiteX321" fmla="*/ 9359490 w 17253338"/>
              <a:gd name="connsiteY321" fmla="*/ 8990848 h 11479822"/>
              <a:gd name="connsiteX322" fmla="*/ 9472234 w 17253338"/>
              <a:gd name="connsiteY322" fmla="*/ 8929726 h 11479822"/>
              <a:gd name="connsiteX323" fmla="*/ 9461839 w 17253338"/>
              <a:gd name="connsiteY323" fmla="*/ 8827680 h 11479822"/>
              <a:gd name="connsiteX324" fmla="*/ 9461839 w 17253338"/>
              <a:gd name="connsiteY324" fmla="*/ 8684708 h 11479822"/>
              <a:gd name="connsiteX325" fmla="*/ 9441849 w 17253338"/>
              <a:gd name="connsiteY325" fmla="*/ 8644315 h 11479822"/>
              <a:gd name="connsiteX326" fmla="*/ 9380280 w 17253338"/>
              <a:gd name="connsiteY326" fmla="*/ 8562465 h 11479822"/>
              <a:gd name="connsiteX327" fmla="*/ 9329105 w 17253338"/>
              <a:gd name="connsiteY327" fmla="*/ 8277055 h 11479822"/>
              <a:gd name="connsiteX328" fmla="*/ 9206766 w 17253338"/>
              <a:gd name="connsiteY328" fmla="*/ 8134084 h 11479822"/>
              <a:gd name="connsiteX329" fmla="*/ 9227556 w 17253338"/>
              <a:gd name="connsiteY329" fmla="*/ 8032037 h 11479822"/>
              <a:gd name="connsiteX330" fmla="*/ 9074032 w 17253338"/>
              <a:gd name="connsiteY330" fmla="*/ 8042667 h 11479822"/>
              <a:gd name="connsiteX331" fmla="*/ 9074032 w 17253338"/>
              <a:gd name="connsiteY331" fmla="*/ 8113887 h 11479822"/>
              <a:gd name="connsiteX332" fmla="*/ 9217161 w 17253338"/>
              <a:gd name="connsiteY332" fmla="*/ 8317980 h 11479822"/>
              <a:gd name="connsiteX333" fmla="*/ 9022858 w 17253338"/>
              <a:gd name="connsiteY333" fmla="*/ 8205303 h 11479822"/>
              <a:gd name="connsiteX334" fmla="*/ 8858939 w 17253338"/>
              <a:gd name="connsiteY334" fmla="*/ 8093159 h 11479822"/>
              <a:gd name="connsiteX335" fmla="*/ 8838949 w 17253338"/>
              <a:gd name="connsiteY335" fmla="*/ 8113887 h 11479822"/>
              <a:gd name="connsiteX336" fmla="*/ 8930904 w 17253338"/>
              <a:gd name="connsiteY336" fmla="*/ 8185107 h 11479822"/>
              <a:gd name="connsiteX337" fmla="*/ 8920509 w 17253338"/>
              <a:gd name="connsiteY337" fmla="*/ 8409396 h 11479822"/>
              <a:gd name="connsiteX338" fmla="*/ 8818160 w 17253338"/>
              <a:gd name="connsiteY338" fmla="*/ 8531639 h 11479822"/>
              <a:gd name="connsiteX339" fmla="*/ 8635051 w 17253338"/>
              <a:gd name="connsiteY339" fmla="*/ 8960552 h 11479822"/>
              <a:gd name="connsiteX340" fmla="*/ 8706215 w 17253338"/>
              <a:gd name="connsiteY340" fmla="*/ 9082796 h 11479822"/>
              <a:gd name="connsiteX341" fmla="*/ 8686225 w 17253338"/>
              <a:gd name="connsiteY341" fmla="*/ 9113091 h 11479822"/>
              <a:gd name="connsiteX342" fmla="*/ 8614261 w 17253338"/>
              <a:gd name="connsiteY342" fmla="*/ 9072697 h 11479822"/>
              <a:gd name="connsiteX343" fmla="*/ 8603866 w 17253338"/>
              <a:gd name="connsiteY343" fmla="*/ 9103524 h 11479822"/>
              <a:gd name="connsiteX344" fmla="*/ 8614261 w 17253338"/>
              <a:gd name="connsiteY344" fmla="*/ 9552102 h 11479822"/>
              <a:gd name="connsiteX345" fmla="*/ 8614261 w 17253338"/>
              <a:gd name="connsiteY345" fmla="*/ 9796589 h 11479822"/>
              <a:gd name="connsiteX346" fmla="*/ 8502317 w 17253338"/>
              <a:gd name="connsiteY346" fmla="*/ 9898635 h 11479822"/>
              <a:gd name="connsiteX347" fmla="*/ 8379178 w 17253338"/>
              <a:gd name="connsiteY347" fmla="*/ 9837513 h 11479822"/>
              <a:gd name="connsiteX348" fmla="*/ 8308013 w 17253338"/>
              <a:gd name="connsiteY348" fmla="*/ 9501079 h 11479822"/>
              <a:gd name="connsiteX349" fmla="*/ 8318409 w 17253338"/>
              <a:gd name="connsiteY349" fmla="*/ 9368206 h 11479822"/>
              <a:gd name="connsiteX350" fmla="*/ 8246444 w 17253338"/>
              <a:gd name="connsiteY350" fmla="*/ 9307085 h 11479822"/>
              <a:gd name="connsiteX351" fmla="*/ 8083325 w 17253338"/>
              <a:gd name="connsiteY351" fmla="*/ 9368206 h 11479822"/>
              <a:gd name="connsiteX352" fmla="*/ 7950592 w 17253338"/>
              <a:gd name="connsiteY352" fmla="*/ 9276790 h 11479822"/>
              <a:gd name="connsiteX353" fmla="*/ 7909812 w 17253338"/>
              <a:gd name="connsiteY353" fmla="*/ 9256062 h 11479822"/>
              <a:gd name="connsiteX354" fmla="*/ 7980977 w 17253338"/>
              <a:gd name="connsiteY354" fmla="*/ 9205039 h 11479822"/>
              <a:gd name="connsiteX355" fmla="*/ 7848243 w 17253338"/>
              <a:gd name="connsiteY355" fmla="*/ 9174744 h 11479822"/>
              <a:gd name="connsiteX356" fmla="*/ 7858638 w 17253338"/>
              <a:gd name="connsiteY356" fmla="*/ 9450056 h 11479822"/>
              <a:gd name="connsiteX357" fmla="*/ 8001766 w 17253338"/>
              <a:gd name="connsiteY357" fmla="*/ 9827415 h 11479822"/>
              <a:gd name="connsiteX358" fmla="*/ 8113710 w 17253338"/>
              <a:gd name="connsiteY358" fmla="*/ 9929461 h 11479822"/>
              <a:gd name="connsiteX359" fmla="*/ 7909812 w 17253338"/>
              <a:gd name="connsiteY359" fmla="*/ 10082531 h 11479822"/>
              <a:gd name="connsiteX360" fmla="*/ 7971381 w 17253338"/>
              <a:gd name="connsiteY360" fmla="*/ 10143652 h 11479822"/>
              <a:gd name="connsiteX361" fmla="*/ 8164885 w 17253338"/>
              <a:gd name="connsiteY361" fmla="*/ 10255797 h 11479822"/>
              <a:gd name="connsiteX362" fmla="*/ 8164885 w 17253338"/>
              <a:gd name="connsiteY362" fmla="*/ 10306820 h 11479822"/>
              <a:gd name="connsiteX363" fmla="*/ 8021756 w 17253338"/>
              <a:gd name="connsiteY363" fmla="*/ 10337647 h 11479822"/>
              <a:gd name="connsiteX364" fmla="*/ 7920207 w 17253338"/>
              <a:gd name="connsiteY364" fmla="*/ 10367942 h 11479822"/>
              <a:gd name="connsiteX365" fmla="*/ 7797068 w 17253338"/>
              <a:gd name="connsiteY365" fmla="*/ 10469988 h 11479822"/>
              <a:gd name="connsiteX366" fmla="*/ 7306912 w 17253338"/>
              <a:gd name="connsiteY366" fmla="*/ 10398768 h 11479822"/>
              <a:gd name="connsiteX367" fmla="*/ 7296517 w 17253338"/>
              <a:gd name="connsiteY367" fmla="*/ 10388139 h 11479822"/>
              <a:gd name="connsiteX368" fmla="*/ 7143793 w 17253338"/>
              <a:gd name="connsiteY368" fmla="*/ 10347745 h 11479822"/>
              <a:gd name="connsiteX369" fmla="*/ 7255738 w 17253338"/>
              <a:gd name="connsiteY369" fmla="*/ 10173947 h 11479822"/>
              <a:gd name="connsiteX370" fmla="*/ 7021454 w 17253338"/>
              <a:gd name="connsiteY370" fmla="*/ 9969855 h 11479822"/>
              <a:gd name="connsiteX371" fmla="*/ 7051839 w 17253338"/>
              <a:gd name="connsiteY371" fmla="*/ 9898635 h 11479822"/>
              <a:gd name="connsiteX372" fmla="*/ 7021454 w 17253338"/>
              <a:gd name="connsiteY372" fmla="*/ 9888537 h 11479822"/>
              <a:gd name="connsiteX373" fmla="*/ 7031049 w 17253338"/>
              <a:gd name="connsiteY373" fmla="*/ 10071901 h 11479822"/>
              <a:gd name="connsiteX374" fmla="*/ 7011059 w 17253338"/>
              <a:gd name="connsiteY374" fmla="*/ 10235600 h 11479822"/>
              <a:gd name="connsiteX375" fmla="*/ 6888720 w 17253338"/>
              <a:gd name="connsiteY375" fmla="*/ 10449260 h 11479822"/>
              <a:gd name="connsiteX376" fmla="*/ 6694417 w 17253338"/>
              <a:gd name="connsiteY376" fmla="*/ 10531110 h 11479822"/>
              <a:gd name="connsiteX377" fmla="*/ 6653637 w 17253338"/>
              <a:gd name="connsiteY377" fmla="*/ 10459890 h 11479822"/>
              <a:gd name="connsiteX378" fmla="*/ 6602463 w 17253338"/>
              <a:gd name="connsiteY378" fmla="*/ 10367942 h 11479822"/>
              <a:gd name="connsiteX379" fmla="*/ 6684822 w 17253338"/>
              <a:gd name="connsiteY379" fmla="*/ 10245699 h 11479822"/>
              <a:gd name="connsiteX380" fmla="*/ 6899115 w 17253338"/>
              <a:gd name="connsiteY380" fmla="*/ 10092629 h 11479822"/>
              <a:gd name="connsiteX381" fmla="*/ 6715207 w 17253338"/>
              <a:gd name="connsiteY381" fmla="*/ 9868340 h 11479822"/>
              <a:gd name="connsiteX382" fmla="*/ 6653637 w 17253338"/>
              <a:gd name="connsiteY382" fmla="*/ 9705172 h 11479822"/>
              <a:gd name="connsiteX383" fmla="*/ 6633647 w 17253338"/>
              <a:gd name="connsiteY383" fmla="*/ 9898635 h 11479822"/>
              <a:gd name="connsiteX384" fmla="*/ 6643243 w 17253338"/>
              <a:gd name="connsiteY384" fmla="*/ 9949658 h 11479822"/>
              <a:gd name="connsiteX385" fmla="*/ 6561683 w 17253338"/>
              <a:gd name="connsiteY385" fmla="*/ 10082531 h 11479822"/>
              <a:gd name="connsiteX386" fmla="*/ 6540893 w 17253338"/>
              <a:gd name="connsiteY386" fmla="*/ 10082531 h 11479822"/>
              <a:gd name="connsiteX387" fmla="*/ 6306610 w 17253338"/>
              <a:gd name="connsiteY387" fmla="*/ 10510913 h 11479822"/>
              <a:gd name="connsiteX388" fmla="*/ 6225051 w 17253338"/>
              <a:gd name="connsiteY388" fmla="*/ 10735202 h 11479822"/>
              <a:gd name="connsiteX389" fmla="*/ 6153087 w 17253338"/>
              <a:gd name="connsiteY389" fmla="*/ 10837249 h 11479822"/>
              <a:gd name="connsiteX390" fmla="*/ 6081922 w 17253338"/>
              <a:gd name="connsiteY390" fmla="*/ 10939295 h 11479822"/>
              <a:gd name="connsiteX391" fmla="*/ 6009958 w 17253338"/>
              <a:gd name="connsiteY391" fmla="*/ 11041342 h 11479822"/>
              <a:gd name="connsiteX392" fmla="*/ 5949188 w 17253338"/>
              <a:gd name="connsiteY392" fmla="*/ 10990318 h 11479822"/>
              <a:gd name="connsiteX393" fmla="*/ 5969178 w 17253338"/>
              <a:gd name="connsiteY393" fmla="*/ 10847347 h 11479822"/>
              <a:gd name="connsiteX394" fmla="*/ 6081922 w 17253338"/>
              <a:gd name="connsiteY394" fmla="*/ 10806954 h 11479822"/>
              <a:gd name="connsiteX395" fmla="*/ 5959583 w 17253338"/>
              <a:gd name="connsiteY395" fmla="*/ 10653353 h 11479822"/>
              <a:gd name="connsiteX396" fmla="*/ 5581371 w 17253338"/>
              <a:gd name="connsiteY396" fmla="*/ 10459890 h 11479822"/>
              <a:gd name="connsiteX397" fmla="*/ 5448637 w 17253338"/>
              <a:gd name="connsiteY397" fmla="*/ 10480087 h 11479822"/>
              <a:gd name="connsiteX398" fmla="*/ 5459032 w 17253338"/>
              <a:gd name="connsiteY398" fmla="*/ 10612959 h 11479822"/>
              <a:gd name="connsiteX399" fmla="*/ 5622151 w 17253338"/>
              <a:gd name="connsiteY399" fmla="*/ 10888272 h 11479822"/>
              <a:gd name="connsiteX400" fmla="*/ 5734095 w 17253338"/>
              <a:gd name="connsiteY400" fmla="*/ 10980220 h 11479822"/>
              <a:gd name="connsiteX401" fmla="*/ 5887619 w 17253338"/>
              <a:gd name="connsiteY401" fmla="*/ 11112561 h 11479822"/>
              <a:gd name="connsiteX402" fmla="*/ 5774875 w 17253338"/>
              <a:gd name="connsiteY402" fmla="*/ 11306556 h 11479822"/>
              <a:gd name="connsiteX403" fmla="*/ 5662930 w 17253338"/>
              <a:gd name="connsiteY403" fmla="*/ 11449527 h 11479822"/>
              <a:gd name="connsiteX404" fmla="*/ 5642940 w 17253338"/>
              <a:gd name="connsiteY404" fmla="*/ 11479822 h 11479822"/>
              <a:gd name="connsiteX405" fmla="*/ 5550187 w 17253338"/>
              <a:gd name="connsiteY405" fmla="*/ 11092365 h 11479822"/>
              <a:gd name="connsiteX406" fmla="*/ 5611756 w 17253338"/>
              <a:gd name="connsiteY406" fmla="*/ 11082266 h 11479822"/>
              <a:gd name="connsiteX407" fmla="*/ 5570976 w 17253338"/>
              <a:gd name="connsiteY407" fmla="*/ 11010515 h 11479822"/>
              <a:gd name="connsiteX408" fmla="*/ 5459032 w 17253338"/>
              <a:gd name="connsiteY408" fmla="*/ 10766029 h 11479822"/>
              <a:gd name="connsiteX409" fmla="*/ 5315903 w 17253338"/>
              <a:gd name="connsiteY409" fmla="*/ 10684179 h 11479822"/>
              <a:gd name="connsiteX410" fmla="*/ 5213554 w 17253338"/>
              <a:gd name="connsiteY410" fmla="*/ 10541740 h 11479822"/>
              <a:gd name="connsiteX411" fmla="*/ 5080820 w 17253338"/>
              <a:gd name="connsiteY411" fmla="*/ 10275994 h 11479822"/>
              <a:gd name="connsiteX412" fmla="*/ 5019251 w 17253338"/>
              <a:gd name="connsiteY412" fmla="*/ 9990583 h 11479822"/>
              <a:gd name="connsiteX413" fmla="*/ 4937691 w 17253338"/>
              <a:gd name="connsiteY413" fmla="*/ 10010780 h 11479822"/>
              <a:gd name="connsiteX414" fmla="*/ 4641839 w 17253338"/>
              <a:gd name="connsiteY414" fmla="*/ 10010780 h 11479822"/>
              <a:gd name="connsiteX415" fmla="*/ 4457930 w 17253338"/>
              <a:gd name="connsiteY415" fmla="*/ 9960288 h 11479822"/>
              <a:gd name="connsiteX416" fmla="*/ 3528793 w 17253338"/>
              <a:gd name="connsiteY416" fmla="*/ 10255797 h 11479822"/>
              <a:gd name="connsiteX417" fmla="*/ 3518398 w 17253338"/>
              <a:gd name="connsiteY417" fmla="*/ 10214872 h 11479822"/>
              <a:gd name="connsiteX418" fmla="*/ 4488315 w 17253338"/>
              <a:gd name="connsiteY418" fmla="*/ 9908733 h 11479822"/>
              <a:gd name="connsiteX419" fmla="*/ 4488315 w 17253338"/>
              <a:gd name="connsiteY419" fmla="*/ 9888537 h 11479822"/>
              <a:gd name="connsiteX420" fmla="*/ 4355581 w 17253338"/>
              <a:gd name="connsiteY420" fmla="*/ 9878438 h 11479822"/>
              <a:gd name="connsiteX421" fmla="*/ 3252930 w 17253338"/>
              <a:gd name="connsiteY421" fmla="*/ 10123456 h 11479822"/>
              <a:gd name="connsiteX422" fmla="*/ 3272920 w 17253338"/>
              <a:gd name="connsiteY422" fmla="*/ 10153751 h 11479822"/>
              <a:gd name="connsiteX423" fmla="*/ 3171371 w 17253338"/>
              <a:gd name="connsiteY423" fmla="*/ 10296722 h 11479822"/>
              <a:gd name="connsiteX424" fmla="*/ 2997857 w 17253338"/>
              <a:gd name="connsiteY424" fmla="*/ 10235600 h 11479822"/>
              <a:gd name="connsiteX425" fmla="*/ 2936288 w 17253338"/>
              <a:gd name="connsiteY425" fmla="*/ 10225502 h 11479822"/>
              <a:gd name="connsiteX426" fmla="*/ 2303003 w 17253338"/>
              <a:gd name="connsiteY426" fmla="*/ 10510913 h 11479822"/>
              <a:gd name="connsiteX427" fmla="*/ 1975966 w 17253338"/>
              <a:gd name="connsiteY427" fmla="*/ 10398768 h 11479822"/>
              <a:gd name="connsiteX428" fmla="*/ 2262223 w 17253338"/>
              <a:gd name="connsiteY428" fmla="*/ 10225502 h 11479822"/>
              <a:gd name="connsiteX429" fmla="*/ 2374967 w 17253338"/>
              <a:gd name="connsiteY429" fmla="*/ 10275994 h 11479822"/>
              <a:gd name="connsiteX430" fmla="*/ 2354177 w 17253338"/>
              <a:gd name="connsiteY430" fmla="*/ 10337647 h 11479822"/>
              <a:gd name="connsiteX431" fmla="*/ 2415747 w 17253338"/>
              <a:gd name="connsiteY431" fmla="*/ 10337647 h 11479822"/>
              <a:gd name="connsiteX432" fmla="*/ 2752379 w 17253338"/>
              <a:gd name="connsiteY432" fmla="*/ 10164381 h 11479822"/>
              <a:gd name="connsiteX433" fmla="*/ 3201756 w 17253338"/>
              <a:gd name="connsiteY433" fmla="*/ 10051704 h 11479822"/>
              <a:gd name="connsiteX434" fmla="*/ 3406454 w 17253338"/>
              <a:gd name="connsiteY434" fmla="*/ 10021409 h 11479822"/>
              <a:gd name="connsiteX435" fmla="*/ 3712701 w 17253338"/>
              <a:gd name="connsiteY435" fmla="*/ 9969855 h 11479822"/>
              <a:gd name="connsiteX436" fmla="*/ 4059728 w 17253338"/>
              <a:gd name="connsiteY436" fmla="*/ 9888537 h 11479822"/>
              <a:gd name="connsiteX437" fmla="*/ 4672224 w 17253338"/>
              <a:gd name="connsiteY437" fmla="*/ 9796589 h 11479822"/>
              <a:gd name="connsiteX438" fmla="*/ 4815352 w 17253338"/>
              <a:gd name="connsiteY438" fmla="*/ 9776392 h 11479822"/>
              <a:gd name="connsiteX439" fmla="*/ 4662628 w 17253338"/>
              <a:gd name="connsiteY439" fmla="*/ 9450056 h 11479822"/>
              <a:gd name="connsiteX440" fmla="*/ 4611454 w 17253338"/>
              <a:gd name="connsiteY440" fmla="*/ 9245963 h 11479822"/>
              <a:gd name="connsiteX441" fmla="*/ 4376371 w 17253338"/>
              <a:gd name="connsiteY441" fmla="*/ 9133819 h 11479822"/>
              <a:gd name="connsiteX442" fmla="*/ 4212452 w 17253338"/>
              <a:gd name="connsiteY442" fmla="*/ 9092894 h 11479822"/>
              <a:gd name="connsiteX443" fmla="*/ 4141288 w 17253338"/>
              <a:gd name="connsiteY443" fmla="*/ 9051969 h 11479822"/>
              <a:gd name="connsiteX444" fmla="*/ 3396059 w 17253338"/>
              <a:gd name="connsiteY444" fmla="*/ 8929726 h 11479822"/>
              <a:gd name="connsiteX445" fmla="*/ 3049031 w 17253338"/>
              <a:gd name="connsiteY445" fmla="*/ 8990848 h 11479822"/>
              <a:gd name="connsiteX446" fmla="*/ 2803554 w 17253338"/>
              <a:gd name="connsiteY446" fmla="*/ 9021674 h 11479822"/>
              <a:gd name="connsiteX447" fmla="*/ 2813949 w 17253338"/>
              <a:gd name="connsiteY447" fmla="*/ 9113091 h 11479822"/>
              <a:gd name="connsiteX448" fmla="*/ 2803554 w 17253338"/>
              <a:gd name="connsiteY448" fmla="*/ 9235865 h 11479822"/>
              <a:gd name="connsiteX449" fmla="*/ 2690810 w 17253338"/>
              <a:gd name="connsiteY449" fmla="*/ 9266160 h 11479822"/>
              <a:gd name="connsiteX450" fmla="*/ 2630040 w 17253338"/>
              <a:gd name="connsiteY450" fmla="*/ 9164645 h 11479822"/>
              <a:gd name="connsiteX451" fmla="*/ 2619645 w 17253338"/>
              <a:gd name="connsiteY451" fmla="*/ 9133819 h 11479822"/>
              <a:gd name="connsiteX452" fmla="*/ 2313398 w 17253338"/>
              <a:gd name="connsiteY452" fmla="*/ 9041871 h 11479822"/>
              <a:gd name="connsiteX453" fmla="*/ 1904801 w 17253338"/>
              <a:gd name="connsiteY453" fmla="*/ 8929726 h 11479822"/>
              <a:gd name="connsiteX454" fmla="*/ 1588159 w 17253338"/>
              <a:gd name="connsiteY454" fmla="*/ 9031772 h 11479822"/>
              <a:gd name="connsiteX455" fmla="*/ 1425040 w 17253338"/>
              <a:gd name="connsiteY455" fmla="*/ 8980749 h 11479822"/>
              <a:gd name="connsiteX456" fmla="*/ 1343481 w 17253338"/>
              <a:gd name="connsiteY456" fmla="*/ 8929726 h 11479822"/>
              <a:gd name="connsiteX457" fmla="*/ 1088407 w 17253338"/>
              <a:gd name="connsiteY457" fmla="*/ 8990848 h 11479822"/>
              <a:gd name="connsiteX458" fmla="*/ 1078013 w 17253338"/>
              <a:gd name="connsiteY458" fmla="*/ 8949923 h 11479822"/>
              <a:gd name="connsiteX459" fmla="*/ 1281911 w 17253338"/>
              <a:gd name="connsiteY459" fmla="*/ 8899431 h 11479822"/>
              <a:gd name="connsiteX460" fmla="*/ 1169167 w 17253338"/>
              <a:gd name="connsiteY460" fmla="*/ 8858506 h 11479822"/>
              <a:gd name="connsiteX461" fmla="*/ 1384260 w 17253338"/>
              <a:gd name="connsiteY461" fmla="*/ 8806951 h 11479822"/>
              <a:gd name="connsiteX462" fmla="*/ 1476214 w 17253338"/>
              <a:gd name="connsiteY462" fmla="*/ 8766558 h 11479822"/>
              <a:gd name="connsiteX463" fmla="*/ 1741682 w 17253338"/>
              <a:gd name="connsiteY463" fmla="*/ 8684708 h 11479822"/>
              <a:gd name="connsiteX464" fmla="*/ 2058325 w 17253338"/>
              <a:gd name="connsiteY464" fmla="*/ 8644315 h 11479822"/>
              <a:gd name="connsiteX465" fmla="*/ 1935186 w 17253338"/>
              <a:gd name="connsiteY465" fmla="*/ 8123985 h 11479822"/>
              <a:gd name="connsiteX466" fmla="*/ 2139884 w 17253338"/>
              <a:gd name="connsiteY466" fmla="*/ 7817846 h 11479822"/>
              <a:gd name="connsiteX467" fmla="*/ 2681215 w 17253338"/>
              <a:gd name="connsiteY467" fmla="*/ 7674875 h 11479822"/>
              <a:gd name="connsiteX468" fmla="*/ 3028242 w 17253338"/>
              <a:gd name="connsiteY468" fmla="*/ 7838574 h 11479822"/>
              <a:gd name="connsiteX469" fmla="*/ 3079416 w 17253338"/>
              <a:gd name="connsiteY469" fmla="*/ 7664777 h 11479822"/>
              <a:gd name="connsiteX470" fmla="*/ 3109801 w 17253338"/>
              <a:gd name="connsiteY470" fmla="*/ 7634482 h 11479822"/>
              <a:gd name="connsiteX471" fmla="*/ 2936288 w 17253338"/>
              <a:gd name="connsiteY471" fmla="*/ 7491510 h 11479822"/>
              <a:gd name="connsiteX472" fmla="*/ 2895508 w 17253338"/>
              <a:gd name="connsiteY472" fmla="*/ 7348539 h 11479822"/>
              <a:gd name="connsiteX473" fmla="*/ 2875518 w 17253338"/>
              <a:gd name="connsiteY473" fmla="*/ 7257123 h 11479822"/>
              <a:gd name="connsiteX474" fmla="*/ 2741984 w 17253338"/>
              <a:gd name="connsiteY474" fmla="*/ 7002007 h 11479822"/>
              <a:gd name="connsiteX475" fmla="*/ 2701205 w 17253338"/>
              <a:gd name="connsiteY475" fmla="*/ 6899960 h 11479822"/>
              <a:gd name="connsiteX476" fmla="*/ 2773169 w 17253338"/>
              <a:gd name="connsiteY476" fmla="*/ 6848937 h 11479822"/>
              <a:gd name="connsiteX477" fmla="*/ 2630040 w 17253338"/>
              <a:gd name="connsiteY477" fmla="*/ 6797914 h 11479822"/>
              <a:gd name="connsiteX478" fmla="*/ 2721995 w 17253338"/>
              <a:gd name="connsiteY478" fmla="*/ 6736792 h 11479822"/>
              <a:gd name="connsiteX479" fmla="*/ 2446132 w 17253338"/>
              <a:gd name="connsiteY479" fmla="*/ 6593821 h 11479822"/>
              <a:gd name="connsiteX480" fmla="*/ 2374967 w 17253338"/>
              <a:gd name="connsiteY480" fmla="*/ 6675671 h 11479822"/>
              <a:gd name="connsiteX481" fmla="*/ 2364572 w 17253338"/>
              <a:gd name="connsiteY481" fmla="*/ 6583723 h 11479822"/>
              <a:gd name="connsiteX482" fmla="*/ 2272618 w 17253338"/>
              <a:gd name="connsiteY482" fmla="*/ 6389729 h 11479822"/>
              <a:gd name="connsiteX483" fmla="*/ 2129489 w 17253338"/>
              <a:gd name="connsiteY483" fmla="*/ 6532700 h 11479822"/>
              <a:gd name="connsiteX484" fmla="*/ 2099105 w 17253338"/>
              <a:gd name="connsiteY484" fmla="*/ 6400358 h 11479822"/>
              <a:gd name="connsiteX485" fmla="*/ 2037535 w 17253338"/>
              <a:gd name="connsiteY485" fmla="*/ 5920422 h 11479822"/>
              <a:gd name="connsiteX486" fmla="*/ 2047930 w 17253338"/>
              <a:gd name="connsiteY486" fmla="*/ 5788080 h 11479822"/>
              <a:gd name="connsiteX487" fmla="*/ 2068720 w 17253338"/>
              <a:gd name="connsiteY487" fmla="*/ 5604184 h 11479822"/>
              <a:gd name="connsiteX488" fmla="*/ 1710498 w 17253338"/>
              <a:gd name="connsiteY488" fmla="*/ 5716860 h 11479822"/>
              <a:gd name="connsiteX489" fmla="*/ 1322691 w 17253338"/>
              <a:gd name="connsiteY489" fmla="*/ 5492039 h 11479822"/>
              <a:gd name="connsiteX490" fmla="*/ 1353875 w 17253338"/>
              <a:gd name="connsiteY490" fmla="*/ 5369796 h 11479822"/>
              <a:gd name="connsiteX491" fmla="*/ 1434635 w 17253338"/>
              <a:gd name="connsiteY491" fmla="*/ 5267750 h 11479822"/>
              <a:gd name="connsiteX492" fmla="*/ 1138782 w 17253338"/>
              <a:gd name="connsiteY492" fmla="*/ 5400623 h 11479822"/>
              <a:gd name="connsiteX493" fmla="*/ 1445030 w 17253338"/>
              <a:gd name="connsiteY493" fmla="*/ 5053559 h 11479822"/>
              <a:gd name="connsiteX494" fmla="*/ 1639333 w 17253338"/>
              <a:gd name="connsiteY494" fmla="*/ 5012634 h 11479822"/>
              <a:gd name="connsiteX495" fmla="*/ 1915196 w 17253338"/>
              <a:gd name="connsiteY495" fmla="*/ 5073756 h 11479822"/>
              <a:gd name="connsiteX496" fmla="*/ 1812847 w 17253338"/>
              <a:gd name="connsiteY496" fmla="*/ 5359698 h 11479822"/>
              <a:gd name="connsiteX497" fmla="*/ 1669718 w 17253338"/>
              <a:gd name="connsiteY497" fmla="*/ 5461744 h 11479822"/>
              <a:gd name="connsiteX498" fmla="*/ 1598554 w 17253338"/>
              <a:gd name="connsiteY498" fmla="*/ 5461744 h 11479822"/>
              <a:gd name="connsiteX499" fmla="*/ 1628938 w 17253338"/>
              <a:gd name="connsiteY499" fmla="*/ 5349068 h 11479822"/>
              <a:gd name="connsiteX500" fmla="*/ 1445030 w 17253338"/>
              <a:gd name="connsiteY500" fmla="*/ 5400623 h 11479822"/>
              <a:gd name="connsiteX501" fmla="*/ 1465820 w 17253338"/>
              <a:gd name="connsiteY501" fmla="*/ 5583988 h 11479822"/>
              <a:gd name="connsiteX502" fmla="*/ 1761672 w 17253338"/>
              <a:gd name="connsiteY502" fmla="*/ 5655207 h 11479822"/>
              <a:gd name="connsiteX503" fmla="*/ 1792857 w 17253338"/>
              <a:gd name="connsiteY503" fmla="*/ 5675936 h 11479822"/>
              <a:gd name="connsiteX504" fmla="*/ 2231838 w 17253338"/>
              <a:gd name="connsiteY504" fmla="*/ 5308675 h 11479822"/>
              <a:gd name="connsiteX505" fmla="*/ 1986360 w 17253338"/>
              <a:gd name="connsiteY505" fmla="*/ 5461744 h 11479822"/>
              <a:gd name="connsiteX506" fmla="*/ 2191059 w 17253338"/>
              <a:gd name="connsiteY506" fmla="*/ 5247022 h 11479822"/>
              <a:gd name="connsiteX507" fmla="*/ 2058325 w 17253338"/>
              <a:gd name="connsiteY507" fmla="*/ 5042929 h 11479822"/>
              <a:gd name="connsiteX508" fmla="*/ 2150279 w 17253338"/>
              <a:gd name="connsiteY508" fmla="*/ 4941414 h 11479822"/>
              <a:gd name="connsiteX509" fmla="*/ 2374967 w 17253338"/>
              <a:gd name="connsiteY509" fmla="*/ 4981808 h 11479822"/>
              <a:gd name="connsiteX510" fmla="*/ 2610050 w 17253338"/>
              <a:gd name="connsiteY510" fmla="*/ 4829270 h 11479822"/>
              <a:gd name="connsiteX511" fmla="*/ 2303003 w 17253338"/>
              <a:gd name="connsiteY511" fmla="*/ 4645373 h 11479822"/>
              <a:gd name="connsiteX512" fmla="*/ 2384562 w 17253338"/>
              <a:gd name="connsiteY512" fmla="*/ 4176598 h 11479822"/>
              <a:gd name="connsiteX513" fmla="*/ 2323792 w 17253338"/>
              <a:gd name="connsiteY513" fmla="*/ 4135673 h 11479822"/>
              <a:gd name="connsiteX514" fmla="*/ 2231838 w 17253338"/>
              <a:gd name="connsiteY514" fmla="*/ 4216991 h 11479822"/>
              <a:gd name="connsiteX515" fmla="*/ 1915196 w 17253338"/>
              <a:gd name="connsiteY515" fmla="*/ 4257916 h 11479822"/>
              <a:gd name="connsiteX516" fmla="*/ 1557774 w 17253338"/>
              <a:gd name="connsiteY516" fmla="*/ 4339235 h 11479822"/>
              <a:gd name="connsiteX517" fmla="*/ 1485810 w 17253338"/>
              <a:gd name="connsiteY517" fmla="*/ 4104847 h 11479822"/>
              <a:gd name="connsiteX518" fmla="*/ 1333086 w 17253338"/>
              <a:gd name="connsiteY518" fmla="*/ 4002800 h 11479822"/>
              <a:gd name="connsiteX519" fmla="*/ 1343481 w 17253338"/>
              <a:gd name="connsiteY519" fmla="*/ 3972505 h 11479822"/>
              <a:gd name="connsiteX520" fmla="*/ 1496204 w 17253338"/>
              <a:gd name="connsiteY520" fmla="*/ 3951777 h 11479822"/>
              <a:gd name="connsiteX521" fmla="*/ 1649728 w 17253338"/>
              <a:gd name="connsiteY521" fmla="*/ 3849731 h 11479822"/>
              <a:gd name="connsiteX522" fmla="*/ 1660123 w 17253338"/>
              <a:gd name="connsiteY522" fmla="*/ 3829534 h 11479822"/>
              <a:gd name="connsiteX523" fmla="*/ 1485810 w 17253338"/>
              <a:gd name="connsiteY523" fmla="*/ 3595146 h 11479822"/>
              <a:gd name="connsiteX524" fmla="*/ 1516994 w 17253338"/>
              <a:gd name="connsiteY524" fmla="*/ 3564320 h 11479822"/>
              <a:gd name="connsiteX525" fmla="*/ 1772067 w 17253338"/>
              <a:gd name="connsiteY525" fmla="*/ 3768413 h 11479822"/>
              <a:gd name="connsiteX526" fmla="*/ 1884811 w 17253338"/>
              <a:gd name="connsiteY526" fmla="*/ 3697193 h 11479822"/>
              <a:gd name="connsiteX527" fmla="*/ 2017545 w 17253338"/>
              <a:gd name="connsiteY527" fmla="*/ 3625441 h 11479822"/>
              <a:gd name="connsiteX528" fmla="*/ 2109499 w 17253338"/>
              <a:gd name="connsiteY528" fmla="*/ 3604713 h 11479822"/>
              <a:gd name="connsiteX529" fmla="*/ 2293408 w 17253338"/>
              <a:gd name="connsiteY529" fmla="*/ 3625441 h 11479822"/>
              <a:gd name="connsiteX530" fmla="*/ 2476517 w 17253338"/>
              <a:gd name="connsiteY530" fmla="*/ 3482470 h 11479822"/>
              <a:gd name="connsiteX531" fmla="*/ 2568471 w 17253338"/>
              <a:gd name="connsiteY531" fmla="*/ 3400620 h 11479822"/>
              <a:gd name="connsiteX532" fmla="*/ 2640435 w 17253338"/>
              <a:gd name="connsiteY532" fmla="*/ 3472372 h 11479822"/>
              <a:gd name="connsiteX533" fmla="*/ 2476517 w 17253338"/>
              <a:gd name="connsiteY533" fmla="*/ 3635540 h 11479822"/>
              <a:gd name="connsiteX534" fmla="*/ 2701205 w 17253338"/>
              <a:gd name="connsiteY534" fmla="*/ 3615343 h 11479822"/>
              <a:gd name="connsiteX535" fmla="*/ 2640435 w 17253338"/>
              <a:gd name="connsiteY535" fmla="*/ 3472372 h 11479822"/>
              <a:gd name="connsiteX536" fmla="*/ 2824343 w 17253338"/>
              <a:gd name="connsiteY536" fmla="*/ 3482470 h 11479822"/>
              <a:gd name="connsiteX537" fmla="*/ 2885113 w 17253338"/>
              <a:gd name="connsiteY537" fmla="*/ 3554222 h 11479822"/>
              <a:gd name="connsiteX538" fmla="*/ 3130591 w 17253338"/>
              <a:gd name="connsiteY538" fmla="*/ 3554222 h 11479822"/>
              <a:gd name="connsiteX539" fmla="*/ 3130591 w 17253338"/>
              <a:gd name="connsiteY539" fmla="*/ 3125308 h 11479822"/>
              <a:gd name="connsiteX540" fmla="*/ 3130591 w 17253338"/>
              <a:gd name="connsiteY540" fmla="*/ 2686827 h 11479822"/>
              <a:gd name="connsiteX541" fmla="*/ 3150581 w 17253338"/>
              <a:gd name="connsiteY541" fmla="*/ 2656532 h 11479822"/>
              <a:gd name="connsiteX542" fmla="*/ 3201756 w 17253338"/>
              <a:gd name="connsiteY542" fmla="*/ 2717654 h 11479822"/>
              <a:gd name="connsiteX543" fmla="*/ 3160976 w 17253338"/>
              <a:gd name="connsiteY543" fmla="*/ 3064186 h 11479822"/>
              <a:gd name="connsiteX544" fmla="*/ 3150581 w 17253338"/>
              <a:gd name="connsiteY544" fmla="*/ 3278377 h 11479822"/>
              <a:gd name="connsiteX545" fmla="*/ 3232141 w 17253338"/>
              <a:gd name="connsiteY545" fmla="*/ 3543592 h 11479822"/>
              <a:gd name="connsiteX546" fmla="*/ 3324095 w 17253338"/>
              <a:gd name="connsiteY546" fmla="*/ 3554222 h 11479822"/>
              <a:gd name="connsiteX547" fmla="*/ 3375269 w 17253338"/>
              <a:gd name="connsiteY547" fmla="*/ 3360227 h 11479822"/>
              <a:gd name="connsiteX548" fmla="*/ 3456829 w 17253338"/>
              <a:gd name="connsiteY548" fmla="*/ 3502667 h 11479822"/>
              <a:gd name="connsiteX549" fmla="*/ 3447233 w 17253338"/>
              <a:gd name="connsiteY549" fmla="*/ 3360227 h 11479822"/>
              <a:gd name="connsiteX550" fmla="*/ 3365674 w 17253338"/>
              <a:gd name="connsiteY550" fmla="*/ 3197059 h 11479822"/>
              <a:gd name="connsiteX551" fmla="*/ 3477618 w 17253338"/>
              <a:gd name="connsiteY551" fmla="*/ 3166233 h 11479822"/>
              <a:gd name="connsiteX552" fmla="*/ 3447233 w 17253338"/>
              <a:gd name="connsiteY552" fmla="*/ 2676729 h 11479822"/>
              <a:gd name="connsiteX553" fmla="*/ 3518398 w 17253338"/>
              <a:gd name="connsiteY553" fmla="*/ 3003065 h 11479822"/>
              <a:gd name="connsiteX554" fmla="*/ 3651132 w 17253338"/>
              <a:gd name="connsiteY554" fmla="*/ 2921215 h 11479822"/>
              <a:gd name="connsiteX555" fmla="*/ 3518398 w 17253338"/>
              <a:gd name="connsiteY555" fmla="*/ 2849995 h 11479822"/>
              <a:gd name="connsiteX556" fmla="*/ 3447233 w 17253338"/>
              <a:gd name="connsiteY556" fmla="*/ 2554486 h 11479822"/>
              <a:gd name="connsiteX557" fmla="*/ 3447233 w 17253338"/>
              <a:gd name="connsiteY557" fmla="*/ 2676729 h 11479822"/>
              <a:gd name="connsiteX558" fmla="*/ 3385664 w 17253338"/>
              <a:gd name="connsiteY558" fmla="*/ 2534289 h 11479822"/>
              <a:gd name="connsiteX559" fmla="*/ 3191361 w 17253338"/>
              <a:gd name="connsiteY559" fmla="*/ 2534289 h 11479822"/>
              <a:gd name="connsiteX560" fmla="*/ 3396059 w 17253338"/>
              <a:gd name="connsiteY560" fmla="*/ 2441810 h 11479822"/>
              <a:gd name="connsiteX561" fmla="*/ 3355279 w 17253338"/>
              <a:gd name="connsiteY561" fmla="*/ 2126104 h 11479822"/>
              <a:gd name="connsiteX562" fmla="*/ 3426444 w 17253338"/>
              <a:gd name="connsiteY562" fmla="*/ 1973034 h 11479822"/>
              <a:gd name="connsiteX563" fmla="*/ 3304105 w 17253338"/>
              <a:gd name="connsiteY563" fmla="*/ 1717919 h 11479822"/>
              <a:gd name="connsiteX564" fmla="*/ 3548783 w 17253338"/>
              <a:gd name="connsiteY564" fmla="*/ 1922011 h 11479822"/>
              <a:gd name="connsiteX565" fmla="*/ 3855830 w 17253338"/>
              <a:gd name="connsiteY565" fmla="*/ 1901283 h 11479822"/>
              <a:gd name="connsiteX566" fmla="*/ 3773471 w 17253338"/>
              <a:gd name="connsiteY566" fmla="*/ 1625970 h 11479822"/>
              <a:gd name="connsiteX567" fmla="*/ 4018949 w 17253338"/>
              <a:gd name="connsiteY567" fmla="*/ 1585046 h 11479822"/>
              <a:gd name="connsiteX568" fmla="*/ 4162078 w 17253338"/>
              <a:gd name="connsiteY568" fmla="*/ 1809866 h 11479822"/>
              <a:gd name="connsiteX569" fmla="*/ 4192463 w 17253338"/>
              <a:gd name="connsiteY569" fmla="*/ 1973034 h 11479822"/>
              <a:gd name="connsiteX570" fmla="*/ 4294812 w 17253338"/>
              <a:gd name="connsiteY570" fmla="*/ 2493365 h 11479822"/>
              <a:gd name="connsiteX571" fmla="*/ 4314802 w 17253338"/>
              <a:gd name="connsiteY571" fmla="*/ 2941943 h 11479822"/>
              <a:gd name="connsiteX572" fmla="*/ 4345986 w 17253338"/>
              <a:gd name="connsiteY572" fmla="*/ 2901019 h 11479822"/>
              <a:gd name="connsiteX573" fmla="*/ 4397161 w 17253338"/>
              <a:gd name="connsiteY573" fmla="*/ 2737851 h 11479822"/>
              <a:gd name="connsiteX574" fmla="*/ 4611454 w 17253338"/>
              <a:gd name="connsiteY574" fmla="*/ 2747949 h 11479822"/>
              <a:gd name="connsiteX575" fmla="*/ 4774573 w 17253338"/>
              <a:gd name="connsiteY575" fmla="*/ 2860094 h 11479822"/>
              <a:gd name="connsiteX576" fmla="*/ 4876922 w 17253338"/>
              <a:gd name="connsiteY576" fmla="*/ 2860094 h 11479822"/>
              <a:gd name="connsiteX577" fmla="*/ 4876922 w 17253338"/>
              <a:gd name="connsiteY577" fmla="*/ 2809602 h 11479822"/>
              <a:gd name="connsiteX578" fmla="*/ 4774573 w 17253338"/>
              <a:gd name="connsiteY578" fmla="*/ 2768677 h 11479822"/>
              <a:gd name="connsiteX579" fmla="*/ 4743388 w 17253338"/>
              <a:gd name="connsiteY579" fmla="*/ 2717654 h 11479822"/>
              <a:gd name="connsiteX580" fmla="*/ 4907307 w 17253338"/>
              <a:gd name="connsiteY580" fmla="*/ 2635804 h 11479822"/>
              <a:gd name="connsiteX581" fmla="*/ 5193564 w 17253338"/>
              <a:gd name="connsiteY581" fmla="*/ 2768677 h 11479822"/>
              <a:gd name="connsiteX582" fmla="*/ 5673325 w 17253338"/>
              <a:gd name="connsiteY582" fmla="*/ 2411515 h 11479822"/>
              <a:gd name="connsiteX583" fmla="*/ 5519802 w 17253338"/>
              <a:gd name="connsiteY583" fmla="*/ 2105376 h 11479822"/>
              <a:gd name="connsiteX584" fmla="*/ 5653335 w 17253338"/>
              <a:gd name="connsiteY584" fmla="*/ 2044254 h 11479822"/>
              <a:gd name="connsiteX585" fmla="*/ 5774875 w 17253338"/>
              <a:gd name="connsiteY585" fmla="*/ 2330197 h 11479822"/>
              <a:gd name="connsiteX586" fmla="*/ 5806059 w 17253338"/>
              <a:gd name="connsiteY586" fmla="*/ 2054884 h 11479822"/>
              <a:gd name="connsiteX587" fmla="*/ 5754885 w 17253338"/>
              <a:gd name="connsiteY587" fmla="*/ 2003329 h 11479822"/>
              <a:gd name="connsiteX588" fmla="*/ 5662930 w 17253338"/>
              <a:gd name="connsiteY588" fmla="*/ 1860358 h 11479822"/>
              <a:gd name="connsiteX589" fmla="*/ 5867629 w 17253338"/>
              <a:gd name="connsiteY589" fmla="*/ 2044254 h 11479822"/>
              <a:gd name="connsiteX590" fmla="*/ 5918803 w 17253338"/>
              <a:gd name="connsiteY590" fmla="*/ 1401681 h 11479822"/>
              <a:gd name="connsiteX591" fmla="*/ 5754885 w 17253338"/>
              <a:gd name="connsiteY591" fmla="*/ 1207687 h 11479822"/>
              <a:gd name="connsiteX592" fmla="*/ 5509407 w 17253338"/>
              <a:gd name="connsiteY592" fmla="*/ 963201 h 11479822"/>
              <a:gd name="connsiteX593" fmla="*/ 5519802 w 17253338"/>
              <a:gd name="connsiteY593" fmla="*/ 901548 h 11479822"/>
              <a:gd name="connsiteX594" fmla="*/ 5887619 w 17253338"/>
              <a:gd name="connsiteY594" fmla="*/ 901548 h 11479822"/>
              <a:gd name="connsiteX595" fmla="*/ 6040343 w 17253338"/>
              <a:gd name="connsiteY595" fmla="*/ 1156664 h 11479822"/>
              <a:gd name="connsiteX596" fmla="*/ 5959583 w 17253338"/>
              <a:gd name="connsiteY596" fmla="*/ 1156664 h 11479822"/>
              <a:gd name="connsiteX597" fmla="*/ 5959583 w 17253338"/>
              <a:gd name="connsiteY597" fmla="*/ 1942208 h 11479822"/>
              <a:gd name="connsiteX598" fmla="*/ 5999563 w 17253338"/>
              <a:gd name="connsiteY598" fmla="*/ 2003329 h 11479822"/>
              <a:gd name="connsiteX599" fmla="*/ 6133096 w 17253338"/>
              <a:gd name="connsiteY599" fmla="*/ 2156399 h 11479822"/>
              <a:gd name="connsiteX600" fmla="*/ 6265830 w 17253338"/>
              <a:gd name="connsiteY600" fmla="*/ 2238249 h 11479822"/>
              <a:gd name="connsiteX601" fmla="*/ 6520903 w 17253338"/>
              <a:gd name="connsiteY601" fmla="*/ 2258445 h 11479822"/>
              <a:gd name="connsiteX602" fmla="*/ 6745592 w 17253338"/>
              <a:gd name="connsiteY602" fmla="*/ 2401417 h 11479822"/>
              <a:gd name="connsiteX603" fmla="*/ 6704812 w 17253338"/>
              <a:gd name="connsiteY603" fmla="*/ 2462538 h 11479822"/>
              <a:gd name="connsiteX604" fmla="*/ 6806361 w 17253338"/>
              <a:gd name="connsiteY604" fmla="*/ 2462538 h 11479822"/>
              <a:gd name="connsiteX605" fmla="*/ 6929500 w 17253338"/>
              <a:gd name="connsiteY605" fmla="*/ 2380688 h 11479822"/>
              <a:gd name="connsiteX606" fmla="*/ 7021454 w 17253338"/>
              <a:gd name="connsiteY606" fmla="*/ 2411515 h 11479822"/>
              <a:gd name="connsiteX607" fmla="*/ 7021454 w 17253338"/>
              <a:gd name="connsiteY607" fmla="*/ 2421613 h 11479822"/>
              <a:gd name="connsiteX608" fmla="*/ 7184573 w 17253338"/>
              <a:gd name="connsiteY608" fmla="*/ 2289272 h 11479822"/>
              <a:gd name="connsiteX609" fmla="*/ 6878326 w 17253338"/>
              <a:gd name="connsiteY609" fmla="*/ 1911913 h 11479822"/>
              <a:gd name="connsiteX610" fmla="*/ 6908710 w 17253338"/>
              <a:gd name="connsiteY610" fmla="*/ 1881086 h 11479822"/>
              <a:gd name="connsiteX611" fmla="*/ 7389271 w 17253338"/>
              <a:gd name="connsiteY611" fmla="*/ 2146301 h 11479822"/>
              <a:gd name="connsiteX612" fmla="*/ 7419656 w 17253338"/>
              <a:gd name="connsiteY612" fmla="*/ 2197324 h 11479822"/>
              <a:gd name="connsiteX613" fmla="*/ 7327702 w 17253338"/>
              <a:gd name="connsiteY613" fmla="*/ 2248347 h 11479822"/>
              <a:gd name="connsiteX614" fmla="*/ 7460436 w 17253338"/>
              <a:gd name="connsiteY614" fmla="*/ 2330197 h 11479822"/>
              <a:gd name="connsiteX615" fmla="*/ 7593170 w 17253338"/>
              <a:gd name="connsiteY615" fmla="*/ 2472636 h 11479822"/>
              <a:gd name="connsiteX616" fmla="*/ 7541995 w 17253338"/>
              <a:gd name="connsiteY616" fmla="*/ 2421613 h 11479822"/>
              <a:gd name="connsiteX617" fmla="*/ 7522005 w 17253338"/>
              <a:gd name="connsiteY617" fmla="*/ 2207422 h 11479822"/>
              <a:gd name="connsiteX618" fmla="*/ 7654739 w 17253338"/>
              <a:gd name="connsiteY618" fmla="*/ 2116006 h 11479822"/>
              <a:gd name="connsiteX619" fmla="*/ 7879427 w 17253338"/>
              <a:gd name="connsiteY619" fmla="*/ 2370590 h 11479822"/>
              <a:gd name="connsiteX620" fmla="*/ 7869032 w 17253338"/>
              <a:gd name="connsiteY620" fmla="*/ 2126104 h 11479822"/>
              <a:gd name="connsiteX621" fmla="*/ 7837848 w 17253338"/>
              <a:gd name="connsiteY621" fmla="*/ 2085179 h 11479822"/>
              <a:gd name="connsiteX622" fmla="*/ 7725904 w 17253338"/>
              <a:gd name="connsiteY622" fmla="*/ 1983133 h 11479822"/>
              <a:gd name="connsiteX623" fmla="*/ 7746693 w 17253338"/>
              <a:gd name="connsiteY623" fmla="*/ 1942208 h 11479822"/>
              <a:gd name="connsiteX624" fmla="*/ 7980977 w 17253338"/>
              <a:gd name="connsiteY624" fmla="*/ 2003329 h 11479822"/>
              <a:gd name="connsiteX625" fmla="*/ 8062536 w 17253338"/>
              <a:gd name="connsiteY625" fmla="*/ 2034156 h 11479822"/>
              <a:gd name="connsiteX626" fmla="*/ 8062536 w 17253338"/>
              <a:gd name="connsiteY626" fmla="*/ 1942208 h 11479822"/>
              <a:gd name="connsiteX627" fmla="*/ 8062536 w 17253338"/>
              <a:gd name="connsiteY627" fmla="*/ 1901283 h 11479822"/>
              <a:gd name="connsiteX628" fmla="*/ 7827453 w 17253338"/>
              <a:gd name="connsiteY628" fmla="*/ 1870988 h 11479822"/>
              <a:gd name="connsiteX629" fmla="*/ 8052940 w 17253338"/>
              <a:gd name="connsiteY629" fmla="*/ 1850791 h 11479822"/>
              <a:gd name="connsiteX630" fmla="*/ 7980977 w 17253338"/>
              <a:gd name="connsiteY630" fmla="*/ 1799237 h 11479822"/>
              <a:gd name="connsiteX631" fmla="*/ 7837848 w 17253338"/>
              <a:gd name="connsiteY631" fmla="*/ 1615872 h 11479822"/>
              <a:gd name="connsiteX632" fmla="*/ 7797068 w 17253338"/>
              <a:gd name="connsiteY632" fmla="*/ 1544652 h 11479822"/>
              <a:gd name="connsiteX633" fmla="*/ 7725904 w 17253338"/>
              <a:gd name="connsiteY633" fmla="*/ 1462803 h 11479822"/>
              <a:gd name="connsiteX634" fmla="*/ 7837848 w 17253338"/>
              <a:gd name="connsiteY634" fmla="*/ 1412311 h 11479822"/>
              <a:gd name="connsiteX635" fmla="*/ 7736298 w 17253338"/>
              <a:gd name="connsiteY635" fmla="*/ 1289536 h 11479822"/>
              <a:gd name="connsiteX636" fmla="*/ 7858638 w 17253338"/>
              <a:gd name="connsiteY636" fmla="*/ 1248612 h 11479822"/>
              <a:gd name="connsiteX637" fmla="*/ 7869032 w 17253338"/>
              <a:gd name="connsiteY637" fmla="*/ 1380953 h 11479822"/>
              <a:gd name="connsiteX638" fmla="*/ 8093721 w 17253338"/>
              <a:gd name="connsiteY638" fmla="*/ 1482999 h 11479822"/>
              <a:gd name="connsiteX639" fmla="*/ 7899417 w 17253338"/>
              <a:gd name="connsiteY639" fmla="*/ 1442606 h 11479822"/>
              <a:gd name="connsiteX640" fmla="*/ 7980977 w 17253338"/>
              <a:gd name="connsiteY640" fmla="*/ 1605774 h 11479822"/>
              <a:gd name="connsiteX641" fmla="*/ 8164885 w 17253338"/>
              <a:gd name="connsiteY641" fmla="*/ 1412311 h 11479822"/>
              <a:gd name="connsiteX642" fmla="*/ 8287224 w 17253338"/>
              <a:gd name="connsiteY642" fmla="*/ 1391583 h 11479822"/>
              <a:gd name="connsiteX643" fmla="*/ 8348794 w 17253338"/>
              <a:gd name="connsiteY643" fmla="*/ 1309733 h 11479822"/>
              <a:gd name="connsiteX644" fmla="*/ 8624656 w 17253338"/>
              <a:gd name="connsiteY644" fmla="*/ 1289536 h 11479822"/>
              <a:gd name="connsiteX645" fmla="*/ 8655041 w 17253338"/>
              <a:gd name="connsiteY645" fmla="*/ 1309733 h 11479822"/>
              <a:gd name="connsiteX646" fmla="*/ 8635051 w 17253338"/>
              <a:gd name="connsiteY646" fmla="*/ 1391583 h 11479822"/>
              <a:gd name="connsiteX647" fmla="*/ 8471932 w 17253338"/>
              <a:gd name="connsiteY647" fmla="*/ 1442606 h 11479822"/>
              <a:gd name="connsiteX648" fmla="*/ 8338398 w 17253338"/>
              <a:gd name="connsiteY648" fmla="*/ 1523924 h 11479822"/>
              <a:gd name="connsiteX649" fmla="*/ 8522307 w 17253338"/>
              <a:gd name="connsiteY649" fmla="*/ 1625970 h 11479822"/>
              <a:gd name="connsiteX650" fmla="*/ 8399968 w 17253338"/>
              <a:gd name="connsiteY650" fmla="*/ 1636069 h 11479822"/>
              <a:gd name="connsiteX651" fmla="*/ 8420757 w 17253338"/>
              <a:gd name="connsiteY651" fmla="*/ 1799237 h 11479822"/>
              <a:gd name="connsiteX652" fmla="*/ 8491922 w 17253338"/>
              <a:gd name="connsiteY652" fmla="*/ 1697190 h 11479822"/>
              <a:gd name="connsiteX653" fmla="*/ 8502317 w 17253338"/>
              <a:gd name="connsiteY653" fmla="*/ 1728017 h 11479822"/>
              <a:gd name="connsiteX654" fmla="*/ 8593472 w 17253338"/>
              <a:gd name="connsiteY654" fmla="*/ 1738115 h 11479822"/>
              <a:gd name="connsiteX655" fmla="*/ 8798170 w 17253338"/>
              <a:gd name="connsiteY655" fmla="*/ 1707820 h 11479822"/>
              <a:gd name="connsiteX656" fmla="*/ 8778180 w 17253338"/>
              <a:gd name="connsiteY656" fmla="*/ 1830063 h 11479822"/>
              <a:gd name="connsiteX657" fmla="*/ 8686225 w 17253338"/>
              <a:gd name="connsiteY657" fmla="*/ 1768942 h 11479822"/>
              <a:gd name="connsiteX658" fmla="*/ 8706215 w 17253338"/>
              <a:gd name="connsiteY658" fmla="*/ 1840162 h 11479822"/>
              <a:gd name="connsiteX659" fmla="*/ 8563087 w 17253338"/>
              <a:gd name="connsiteY659" fmla="*/ 1789138 h 11479822"/>
              <a:gd name="connsiteX660" fmla="*/ 8532702 w 17253338"/>
              <a:gd name="connsiteY660" fmla="*/ 1891185 h 11479822"/>
              <a:gd name="connsiteX661" fmla="*/ 8420757 w 17253338"/>
              <a:gd name="connsiteY661" fmla="*/ 1840162 h 11479822"/>
              <a:gd name="connsiteX662" fmla="*/ 8491922 w 17253338"/>
              <a:gd name="connsiteY662" fmla="*/ 2013959 h 11479822"/>
              <a:gd name="connsiteX663" fmla="*/ 8635051 w 17253338"/>
              <a:gd name="connsiteY663" fmla="*/ 1983133 h 11479822"/>
              <a:gd name="connsiteX664" fmla="*/ 8655041 w 17253338"/>
              <a:gd name="connsiteY664" fmla="*/ 1911913 h 11479822"/>
              <a:gd name="connsiteX665" fmla="*/ 8920509 w 17253338"/>
              <a:gd name="connsiteY665" fmla="*/ 2024058 h 11479822"/>
              <a:gd name="connsiteX666" fmla="*/ 8767785 w 17253338"/>
              <a:gd name="connsiteY666" fmla="*/ 2187225 h 11479822"/>
              <a:gd name="connsiteX667" fmla="*/ 8818160 w 17253338"/>
              <a:gd name="connsiteY667" fmla="*/ 2258445 h 11479822"/>
              <a:gd name="connsiteX668" fmla="*/ 8603866 w 17253338"/>
              <a:gd name="connsiteY668" fmla="*/ 2248347 h 11479822"/>
              <a:gd name="connsiteX669" fmla="*/ 8737400 w 17253338"/>
              <a:gd name="connsiteY669" fmla="*/ 2278642 h 11479822"/>
              <a:gd name="connsiteX670" fmla="*/ 8737400 w 17253338"/>
              <a:gd name="connsiteY670" fmla="*/ 2299370 h 11479822"/>
              <a:gd name="connsiteX671" fmla="*/ 8655041 w 17253338"/>
              <a:gd name="connsiteY671" fmla="*/ 2319567 h 11479822"/>
              <a:gd name="connsiteX672" fmla="*/ 8706215 w 17253338"/>
              <a:gd name="connsiteY672" fmla="*/ 2472636 h 11479822"/>
              <a:gd name="connsiteX673" fmla="*/ 8920509 w 17253338"/>
              <a:gd name="connsiteY673" fmla="*/ 2360492 h 11479822"/>
              <a:gd name="connsiteX674" fmla="*/ 9053243 w 17253338"/>
              <a:gd name="connsiteY674" fmla="*/ 2411515 h 11479822"/>
              <a:gd name="connsiteX675" fmla="*/ 9165987 w 17253338"/>
              <a:gd name="connsiteY675" fmla="*/ 2513561 h 11479822"/>
              <a:gd name="connsiteX676" fmla="*/ 9206766 w 17253338"/>
              <a:gd name="connsiteY676" fmla="*/ 2024058 h 11479822"/>
              <a:gd name="connsiteX677" fmla="*/ 9196371 w 17253338"/>
              <a:gd name="connsiteY677" fmla="*/ 1697190 h 11479822"/>
              <a:gd name="connsiteX678" fmla="*/ 9155592 w 17253338"/>
              <a:gd name="connsiteY678" fmla="*/ 1371386 h 11479822"/>
              <a:gd name="connsiteX679" fmla="*/ 9196371 w 17253338"/>
              <a:gd name="connsiteY679" fmla="*/ 1360756 h 11479822"/>
              <a:gd name="connsiteX680" fmla="*/ 9318711 w 17253338"/>
              <a:gd name="connsiteY680" fmla="*/ 1676994 h 11479822"/>
              <a:gd name="connsiteX681" fmla="*/ 9400270 w 17253338"/>
              <a:gd name="connsiteY681" fmla="*/ 1973034 h 11479822"/>
              <a:gd name="connsiteX682" fmla="*/ 9513014 w 17253338"/>
              <a:gd name="connsiteY682" fmla="*/ 2064451 h 11479822"/>
              <a:gd name="connsiteX683" fmla="*/ 9553793 w 17253338"/>
              <a:gd name="connsiteY683" fmla="*/ 2166497 h 11479822"/>
              <a:gd name="connsiteX684" fmla="*/ 9717712 w 17253338"/>
              <a:gd name="connsiteY684" fmla="*/ 2258445 h 11479822"/>
              <a:gd name="connsiteX685" fmla="*/ 9829656 w 17253338"/>
              <a:gd name="connsiteY685" fmla="*/ 1911913 h 11479822"/>
              <a:gd name="connsiteX686" fmla="*/ 9574583 w 17253338"/>
              <a:gd name="connsiteY686" fmla="*/ 1891185 h 11479822"/>
              <a:gd name="connsiteX687" fmla="*/ 9656143 w 17253338"/>
              <a:gd name="connsiteY687" fmla="*/ 1789138 h 11479822"/>
              <a:gd name="connsiteX688" fmla="*/ 10043950 w 17253338"/>
              <a:gd name="connsiteY688" fmla="*/ 1840162 h 11479822"/>
              <a:gd name="connsiteX689" fmla="*/ 10125509 w 17253338"/>
              <a:gd name="connsiteY689" fmla="*/ 1830063 h 11479822"/>
              <a:gd name="connsiteX690" fmla="*/ 10146299 w 17253338"/>
              <a:gd name="connsiteY690" fmla="*/ 1881086 h 11479822"/>
              <a:gd name="connsiteX691" fmla="*/ 10084729 w 17253338"/>
              <a:gd name="connsiteY691" fmla="*/ 1942208 h 11479822"/>
              <a:gd name="connsiteX692" fmla="*/ 9849646 w 17253338"/>
              <a:gd name="connsiteY692" fmla="*/ 1911913 h 11479822"/>
              <a:gd name="connsiteX693" fmla="*/ 10054344 w 17253338"/>
              <a:gd name="connsiteY693" fmla="*/ 2309469 h 11479822"/>
              <a:gd name="connsiteX694" fmla="*/ 10319812 w 17253338"/>
              <a:gd name="connsiteY694" fmla="*/ 2319567 h 11479822"/>
              <a:gd name="connsiteX695" fmla="*/ 10360592 w 17253338"/>
              <a:gd name="connsiteY695" fmla="*/ 2238249 h 11479822"/>
              <a:gd name="connsiteX696" fmla="*/ 10473336 w 17253338"/>
              <a:gd name="connsiteY696" fmla="*/ 2156399 h 11479822"/>
              <a:gd name="connsiteX697" fmla="*/ 10503721 w 17253338"/>
              <a:gd name="connsiteY697" fmla="*/ 2166497 h 11479822"/>
              <a:gd name="connsiteX698" fmla="*/ 10687629 w 17253338"/>
              <a:gd name="connsiteY698" fmla="*/ 2228150 h 11479822"/>
              <a:gd name="connsiteX699" fmla="*/ 11137005 w 17253338"/>
              <a:gd name="connsiteY699" fmla="*/ 1962405 h 11479822"/>
              <a:gd name="connsiteX700" fmla="*/ 11504822 w 17253338"/>
              <a:gd name="connsiteY700" fmla="*/ 1973034 h 11479822"/>
              <a:gd name="connsiteX701" fmla="*/ 11871840 w 17253338"/>
              <a:gd name="connsiteY701" fmla="*/ 2116006 h 11479822"/>
              <a:gd name="connsiteX702" fmla="*/ 11953399 w 17253338"/>
              <a:gd name="connsiteY702" fmla="*/ 2075081 h 11479822"/>
              <a:gd name="connsiteX703" fmla="*/ 12393180 w 17253338"/>
              <a:gd name="connsiteY703" fmla="*/ 1952838 h 11479822"/>
              <a:gd name="connsiteX704" fmla="*/ 12607473 w 17253338"/>
              <a:gd name="connsiteY704" fmla="*/ 2034156 h 11479822"/>
              <a:gd name="connsiteX705" fmla="*/ 12719418 w 17253338"/>
              <a:gd name="connsiteY705" fmla="*/ 2278642 h 11479822"/>
              <a:gd name="connsiteX706" fmla="*/ 13016070 w 17253338"/>
              <a:gd name="connsiteY706" fmla="*/ 2024058 h 11479822"/>
              <a:gd name="connsiteX707" fmla="*/ 13383887 w 17253338"/>
              <a:gd name="connsiteY707" fmla="*/ 1738115 h 11479822"/>
              <a:gd name="connsiteX708" fmla="*/ 13485436 w 17253338"/>
              <a:gd name="connsiteY708" fmla="*/ 1728017 h 11479822"/>
              <a:gd name="connsiteX709" fmla="*/ 13506226 w 17253338"/>
              <a:gd name="connsiteY709" fmla="*/ 1758312 h 11479822"/>
              <a:gd name="connsiteX710" fmla="*/ 13026465 w 17253338"/>
              <a:gd name="connsiteY710" fmla="*/ 2024058 h 11479822"/>
              <a:gd name="connsiteX711" fmla="*/ 12709823 w 17253338"/>
              <a:gd name="connsiteY711" fmla="*/ 2401417 h 11479822"/>
              <a:gd name="connsiteX712" fmla="*/ 12617868 w 17253338"/>
              <a:gd name="connsiteY712" fmla="*/ 2554486 h 11479822"/>
              <a:gd name="connsiteX713" fmla="*/ 13005675 w 17253338"/>
              <a:gd name="connsiteY713" fmla="*/ 2330197 h 11479822"/>
              <a:gd name="connsiteX714" fmla="*/ 13260748 w 17253338"/>
              <a:gd name="connsiteY714" fmla="*/ 2085179 h 11479822"/>
              <a:gd name="connsiteX715" fmla="*/ 12995280 w 17253338"/>
              <a:gd name="connsiteY715" fmla="*/ 2411515 h 11479822"/>
              <a:gd name="connsiteX716" fmla="*/ 13067245 w 17253338"/>
              <a:gd name="connsiteY716" fmla="*/ 2421613 h 11479822"/>
              <a:gd name="connsiteX717" fmla="*/ 13251153 w 17253338"/>
              <a:gd name="connsiteY717" fmla="*/ 2309469 h 11479822"/>
              <a:gd name="connsiteX718" fmla="*/ 13302328 w 17253338"/>
              <a:gd name="connsiteY718" fmla="*/ 2207422 h 11479822"/>
              <a:gd name="connsiteX719" fmla="*/ 13516621 w 17253338"/>
              <a:gd name="connsiteY719" fmla="*/ 1932110 h 11479822"/>
              <a:gd name="connsiteX720" fmla="*/ 13271143 w 17253338"/>
              <a:gd name="connsiteY720" fmla="*/ 2075081 h 11479822"/>
              <a:gd name="connsiteX721" fmla="*/ 13506226 w 17253338"/>
              <a:gd name="connsiteY721" fmla="*/ 1870988 h 11479822"/>
              <a:gd name="connsiteX722" fmla="*/ 13547006 w 17253338"/>
              <a:gd name="connsiteY722" fmla="*/ 1809866 h 11479822"/>
              <a:gd name="connsiteX723" fmla="*/ 13608575 w 17253338"/>
              <a:gd name="connsiteY723" fmla="*/ 1513826 h 11479822"/>
              <a:gd name="connsiteX724" fmla="*/ 13547006 w 17253338"/>
              <a:gd name="connsiteY724" fmla="*/ 1319831 h 11479822"/>
              <a:gd name="connsiteX725" fmla="*/ 13567795 w 17253338"/>
              <a:gd name="connsiteY725" fmla="*/ 1095542 h 11479822"/>
              <a:gd name="connsiteX726" fmla="*/ 13638960 w 17253338"/>
              <a:gd name="connsiteY726" fmla="*/ 963201 h 11479822"/>
              <a:gd name="connsiteX727" fmla="*/ 13740509 w 17253338"/>
              <a:gd name="connsiteY727" fmla="*/ 279703 h 11479822"/>
              <a:gd name="connsiteX728" fmla="*/ 13782089 w 17253338"/>
              <a:gd name="connsiteY728" fmla="*/ 187755 h 11479822"/>
              <a:gd name="connsiteX729" fmla="*/ 13858051 w 17253338"/>
              <a:gd name="connsiteY729" fmla="*/ 125570 h 11479822"/>
              <a:gd name="connsiteX730" fmla="*/ 8584676 w 17253338"/>
              <a:gd name="connsiteY730" fmla="*/ 138 h 11479822"/>
              <a:gd name="connsiteX731" fmla="*/ 8635051 w 17253338"/>
              <a:gd name="connsiteY731" fmla="*/ 4390 h 11479822"/>
              <a:gd name="connsiteX732" fmla="*/ 8798969 w 17253338"/>
              <a:gd name="connsiteY732" fmla="*/ 96338 h 11479822"/>
              <a:gd name="connsiteX733" fmla="*/ 8573481 w 17253338"/>
              <a:gd name="connsiteY733" fmla="*/ 270667 h 11479822"/>
              <a:gd name="connsiteX734" fmla="*/ 8419158 w 17253338"/>
              <a:gd name="connsiteY734" fmla="*/ 137263 h 11479822"/>
              <a:gd name="connsiteX735" fmla="*/ 8541497 w 17253338"/>
              <a:gd name="connsiteY735" fmla="*/ 2264 h 11479822"/>
              <a:gd name="connsiteX736" fmla="*/ 8584676 w 17253338"/>
              <a:gd name="connsiteY736" fmla="*/ 138 h 11479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</a:cxnLst>
            <a:rect l="l" t="t" r="r" b="b"/>
            <a:pathLst>
              <a:path w="17253338" h="11479822">
                <a:moveTo>
                  <a:pt x="10912317" y="9990051"/>
                </a:moveTo>
                <a:cubicBezTo>
                  <a:pt x="10953097" y="10020346"/>
                  <a:pt x="10993877" y="10061271"/>
                  <a:pt x="11045051" y="10102196"/>
                </a:cubicBezTo>
                <a:cubicBezTo>
                  <a:pt x="11035456" y="10112294"/>
                  <a:pt x="11014666" y="10153751"/>
                  <a:pt x="10993877" y="10173947"/>
                </a:cubicBezTo>
                <a:cubicBezTo>
                  <a:pt x="10963492" y="10204774"/>
                  <a:pt x="10921912" y="10214872"/>
                  <a:pt x="10891528" y="10235069"/>
                </a:cubicBezTo>
                <a:cubicBezTo>
                  <a:pt x="10840353" y="10265896"/>
                  <a:pt x="10788379" y="10306820"/>
                  <a:pt x="10747599" y="10337647"/>
                </a:cubicBezTo>
                <a:cubicBezTo>
                  <a:pt x="10788379" y="10224971"/>
                  <a:pt x="10655645" y="10010248"/>
                  <a:pt x="10912317" y="9990051"/>
                </a:cubicBezTo>
                <a:close/>
                <a:moveTo>
                  <a:pt x="12974491" y="9921489"/>
                </a:moveTo>
                <a:cubicBezTo>
                  <a:pt x="12933711" y="10012374"/>
                  <a:pt x="12883336" y="10103791"/>
                  <a:pt x="12832162" y="10215404"/>
                </a:cubicBezTo>
                <a:cubicBezTo>
                  <a:pt x="12740207" y="10123987"/>
                  <a:pt x="12729813" y="10063397"/>
                  <a:pt x="12821767" y="10012374"/>
                </a:cubicBezTo>
                <a:cubicBezTo>
                  <a:pt x="12872941" y="9992177"/>
                  <a:pt x="12913721" y="9941686"/>
                  <a:pt x="12974491" y="9921489"/>
                </a:cubicBezTo>
                <a:close/>
                <a:moveTo>
                  <a:pt x="13268744" y="9707298"/>
                </a:moveTo>
                <a:cubicBezTo>
                  <a:pt x="13258349" y="9788616"/>
                  <a:pt x="13259149" y="9859836"/>
                  <a:pt x="13248754" y="9931056"/>
                </a:cubicBezTo>
                <a:cubicBezTo>
                  <a:pt x="13248754" y="9951784"/>
                  <a:pt x="13228764" y="9982611"/>
                  <a:pt x="13218369" y="9982611"/>
                </a:cubicBezTo>
                <a:cubicBezTo>
                  <a:pt x="13188784" y="9982611"/>
                  <a:pt x="13158399" y="9971981"/>
                  <a:pt x="13108024" y="9951784"/>
                </a:cubicBezTo>
                <a:cubicBezTo>
                  <a:pt x="13168794" y="9860368"/>
                  <a:pt x="13208774" y="9788616"/>
                  <a:pt x="13268744" y="9707298"/>
                </a:cubicBezTo>
                <a:close/>
                <a:moveTo>
                  <a:pt x="13054451" y="9512241"/>
                </a:moveTo>
                <a:cubicBezTo>
                  <a:pt x="13024066" y="9594090"/>
                  <a:pt x="12993681" y="9685507"/>
                  <a:pt x="12963296" y="9766825"/>
                </a:cubicBezTo>
                <a:cubicBezTo>
                  <a:pt x="12952902" y="9756727"/>
                  <a:pt x="12942507" y="9736530"/>
                  <a:pt x="12932112" y="9705704"/>
                </a:cubicBezTo>
                <a:cubicBezTo>
                  <a:pt x="12850552" y="9746628"/>
                  <a:pt x="12891332" y="9909265"/>
                  <a:pt x="12768193" y="9858773"/>
                </a:cubicBezTo>
                <a:cubicBezTo>
                  <a:pt x="12686634" y="9817848"/>
                  <a:pt x="12645854" y="9725900"/>
                  <a:pt x="12697029" y="9614287"/>
                </a:cubicBezTo>
                <a:cubicBezTo>
                  <a:pt x="12809773" y="9583460"/>
                  <a:pt x="12921717" y="9543067"/>
                  <a:pt x="13054451" y="9512241"/>
                </a:cubicBezTo>
                <a:close/>
                <a:moveTo>
                  <a:pt x="9666537" y="9366080"/>
                </a:moveTo>
                <a:cubicBezTo>
                  <a:pt x="9696922" y="9362892"/>
                  <a:pt x="9730506" y="9363423"/>
                  <a:pt x="9769686" y="9368206"/>
                </a:cubicBezTo>
                <a:cubicBezTo>
                  <a:pt x="9728107" y="9409131"/>
                  <a:pt x="9697722" y="9440489"/>
                  <a:pt x="9656143" y="9491512"/>
                </a:cubicBezTo>
                <a:cubicBezTo>
                  <a:pt x="9687327" y="9522339"/>
                  <a:pt x="9728107" y="9552634"/>
                  <a:pt x="9769686" y="9593559"/>
                </a:cubicBezTo>
                <a:cubicBezTo>
                  <a:pt x="9769686" y="9593559"/>
                  <a:pt x="9759291" y="9603657"/>
                  <a:pt x="9759291" y="9614287"/>
                </a:cubicBezTo>
                <a:cubicBezTo>
                  <a:pt x="9717712" y="9593559"/>
                  <a:pt x="9676932" y="9572831"/>
                  <a:pt x="9635353" y="9552634"/>
                </a:cubicBezTo>
                <a:cubicBezTo>
                  <a:pt x="9635353" y="9552634"/>
                  <a:pt x="9624958" y="9562732"/>
                  <a:pt x="9624958" y="9562732"/>
                </a:cubicBezTo>
                <a:cubicBezTo>
                  <a:pt x="9594573" y="9603657"/>
                  <a:pt x="9563389" y="9665310"/>
                  <a:pt x="9553793" y="9665310"/>
                </a:cubicBezTo>
                <a:cubicBezTo>
                  <a:pt x="9501819" y="9644582"/>
                  <a:pt x="9450645" y="9623854"/>
                  <a:pt x="9409066" y="9582929"/>
                </a:cubicBezTo>
                <a:cubicBezTo>
                  <a:pt x="9378681" y="9552634"/>
                  <a:pt x="9368286" y="9511709"/>
                  <a:pt x="9337901" y="9450056"/>
                </a:cubicBezTo>
                <a:cubicBezTo>
                  <a:pt x="9389075" y="9470784"/>
                  <a:pt x="9429855" y="9481414"/>
                  <a:pt x="9491425" y="9491512"/>
                </a:cubicBezTo>
                <a:cubicBezTo>
                  <a:pt x="9522609" y="9422419"/>
                  <a:pt x="9576182" y="9376179"/>
                  <a:pt x="9666537" y="9366080"/>
                </a:cubicBezTo>
                <a:close/>
                <a:moveTo>
                  <a:pt x="12494730" y="9155610"/>
                </a:moveTo>
                <a:cubicBezTo>
                  <a:pt x="12587483" y="9186436"/>
                  <a:pt x="12648253" y="9217263"/>
                  <a:pt x="12617868" y="9329408"/>
                </a:cubicBezTo>
                <a:cubicBezTo>
                  <a:pt x="12617868" y="9360234"/>
                  <a:pt x="12658648" y="9400627"/>
                  <a:pt x="12669043" y="9421356"/>
                </a:cubicBezTo>
                <a:cubicBezTo>
                  <a:pt x="12597079" y="9513304"/>
                  <a:pt x="12525914" y="9595153"/>
                  <a:pt x="12443555" y="9707298"/>
                </a:cubicBezTo>
                <a:cubicBezTo>
                  <a:pt x="12433960" y="9605252"/>
                  <a:pt x="12433960" y="9533500"/>
                  <a:pt x="12423565" y="9472379"/>
                </a:cubicBezTo>
                <a:cubicBezTo>
                  <a:pt x="12413170" y="9441552"/>
                  <a:pt x="12372390" y="9421356"/>
                  <a:pt x="12361996" y="9390529"/>
                </a:cubicBezTo>
                <a:cubicBezTo>
                  <a:pt x="12331611" y="9349604"/>
                  <a:pt x="12290831" y="9288483"/>
                  <a:pt x="12290831" y="9247558"/>
                </a:cubicBezTo>
                <a:cubicBezTo>
                  <a:pt x="12301226" y="9186436"/>
                  <a:pt x="12444355" y="9145512"/>
                  <a:pt x="12494730" y="9155610"/>
                </a:cubicBezTo>
                <a:close/>
                <a:moveTo>
                  <a:pt x="9472234" y="9114685"/>
                </a:moveTo>
                <a:cubicBezTo>
                  <a:pt x="9503419" y="9114685"/>
                  <a:pt x="9544198" y="9196003"/>
                  <a:pt x="9574583" y="9246495"/>
                </a:cubicBezTo>
                <a:cubicBezTo>
                  <a:pt x="9564188" y="9256593"/>
                  <a:pt x="9553793" y="9276790"/>
                  <a:pt x="9544198" y="9286888"/>
                </a:cubicBezTo>
                <a:cubicBezTo>
                  <a:pt x="9462639" y="9276790"/>
                  <a:pt x="9390675" y="9266692"/>
                  <a:pt x="9309115" y="9256593"/>
                </a:cubicBezTo>
                <a:cubicBezTo>
                  <a:pt x="9299520" y="9236397"/>
                  <a:pt x="9299520" y="9216200"/>
                  <a:pt x="9299520" y="9196003"/>
                </a:cubicBezTo>
                <a:cubicBezTo>
                  <a:pt x="9360290" y="9165177"/>
                  <a:pt x="9411464" y="9124783"/>
                  <a:pt x="9472234" y="9114685"/>
                </a:cubicBezTo>
                <a:close/>
                <a:moveTo>
                  <a:pt x="12360396" y="8228689"/>
                </a:moveTo>
                <a:cubicBezTo>
                  <a:pt x="12411571" y="8320106"/>
                  <a:pt x="12166093" y="8310007"/>
                  <a:pt x="12288432" y="8442348"/>
                </a:cubicBezTo>
                <a:cubicBezTo>
                  <a:pt x="12319617" y="8412053"/>
                  <a:pt x="12329212" y="8371660"/>
                  <a:pt x="12360396" y="8340834"/>
                </a:cubicBezTo>
                <a:cubicBezTo>
                  <a:pt x="12390781" y="8310539"/>
                  <a:pt x="12441956" y="8289811"/>
                  <a:pt x="12482736" y="8269614"/>
                </a:cubicBezTo>
                <a:cubicBezTo>
                  <a:pt x="12493130" y="8310007"/>
                  <a:pt x="12513120" y="8361030"/>
                  <a:pt x="12523515" y="8412053"/>
                </a:cubicBezTo>
                <a:cubicBezTo>
                  <a:pt x="12523515" y="8432250"/>
                  <a:pt x="12513120" y="8452447"/>
                  <a:pt x="12513120" y="8473175"/>
                </a:cubicBezTo>
                <a:cubicBezTo>
                  <a:pt x="12605075" y="8473175"/>
                  <a:pt x="12686634" y="8473175"/>
                  <a:pt x="12778588" y="8473175"/>
                </a:cubicBezTo>
                <a:cubicBezTo>
                  <a:pt x="12798578" y="8585320"/>
                  <a:pt x="12697029" y="8605516"/>
                  <a:pt x="12625065" y="8636343"/>
                </a:cubicBezTo>
                <a:cubicBezTo>
                  <a:pt x="12573890" y="8656539"/>
                  <a:pt x="12523515" y="8666638"/>
                  <a:pt x="12472341" y="8677268"/>
                </a:cubicBezTo>
                <a:cubicBezTo>
                  <a:pt x="12472341" y="8687366"/>
                  <a:pt x="12472341" y="8697464"/>
                  <a:pt x="12472341" y="8707563"/>
                </a:cubicBezTo>
                <a:cubicBezTo>
                  <a:pt x="12411571" y="8677268"/>
                  <a:pt x="12360396" y="8635811"/>
                  <a:pt x="12278037" y="8595418"/>
                </a:cubicBezTo>
                <a:cubicBezTo>
                  <a:pt x="12237258" y="8666638"/>
                  <a:pt x="12186883" y="8727759"/>
                  <a:pt x="12146103" y="8799511"/>
                </a:cubicBezTo>
                <a:cubicBezTo>
                  <a:pt x="12135708" y="8809609"/>
                  <a:pt x="12126113" y="8829806"/>
                  <a:pt x="12135708" y="8839904"/>
                </a:cubicBezTo>
                <a:cubicBezTo>
                  <a:pt x="12197278" y="8901025"/>
                  <a:pt x="12186883" y="8962147"/>
                  <a:pt x="12105323" y="8992442"/>
                </a:cubicBezTo>
                <a:cubicBezTo>
                  <a:pt x="11993379" y="9023268"/>
                  <a:pt x="11839856" y="8972245"/>
                  <a:pt x="11809471" y="8901025"/>
                </a:cubicBezTo>
                <a:cubicBezTo>
                  <a:pt x="11809471" y="8890927"/>
                  <a:pt x="11809471" y="8870199"/>
                  <a:pt x="11809471" y="8850002"/>
                </a:cubicBezTo>
                <a:cubicBezTo>
                  <a:pt x="11850250" y="8727759"/>
                  <a:pt x="11850250" y="8727759"/>
                  <a:pt x="11779086" y="8595418"/>
                </a:cubicBezTo>
                <a:cubicBezTo>
                  <a:pt x="11850250" y="8635811"/>
                  <a:pt x="11891030" y="8656539"/>
                  <a:pt x="11931810" y="8677268"/>
                </a:cubicBezTo>
                <a:cubicBezTo>
                  <a:pt x="11931810" y="8626244"/>
                  <a:pt x="11911820" y="8574690"/>
                  <a:pt x="11931810" y="8534296"/>
                </a:cubicBezTo>
                <a:cubicBezTo>
                  <a:pt x="11952599" y="8463076"/>
                  <a:pt x="11993379" y="8412053"/>
                  <a:pt x="12034159" y="8350932"/>
                </a:cubicBezTo>
                <a:cubicBezTo>
                  <a:pt x="12054149" y="8310007"/>
                  <a:pt x="12094929" y="8289811"/>
                  <a:pt x="12125313" y="8258984"/>
                </a:cubicBezTo>
                <a:cubicBezTo>
                  <a:pt x="12125313" y="8269082"/>
                  <a:pt x="12156498" y="8330735"/>
                  <a:pt x="12156498" y="8330735"/>
                </a:cubicBezTo>
                <a:cubicBezTo>
                  <a:pt x="12227663" y="8299909"/>
                  <a:pt x="12288432" y="8269082"/>
                  <a:pt x="12360396" y="8228689"/>
                </a:cubicBezTo>
                <a:close/>
                <a:moveTo>
                  <a:pt x="16068151" y="4950450"/>
                </a:moveTo>
                <a:cubicBezTo>
                  <a:pt x="16119325" y="4950450"/>
                  <a:pt x="16170500" y="4960548"/>
                  <a:pt x="16221674" y="4960548"/>
                </a:cubicBezTo>
                <a:cubicBezTo>
                  <a:pt x="16201684" y="5102988"/>
                  <a:pt x="16068151" y="5082791"/>
                  <a:pt x="15986591" y="5093421"/>
                </a:cubicBezTo>
                <a:cubicBezTo>
                  <a:pt x="15894637" y="5103519"/>
                  <a:pt x="15833068" y="5113618"/>
                  <a:pt x="15792288" y="5205566"/>
                </a:cubicBezTo>
                <a:cubicBezTo>
                  <a:pt x="15750709" y="5276785"/>
                  <a:pt x="15678745" y="5317179"/>
                  <a:pt x="15597185" y="5276785"/>
                </a:cubicBezTo>
                <a:cubicBezTo>
                  <a:pt x="15514826" y="5235861"/>
                  <a:pt x="15484441" y="5164641"/>
                  <a:pt x="15515626" y="5093421"/>
                </a:cubicBezTo>
                <a:cubicBezTo>
                  <a:pt x="15535616" y="5001473"/>
                  <a:pt x="15607580" y="4991375"/>
                  <a:pt x="15689939" y="4991375"/>
                </a:cubicBezTo>
                <a:cubicBezTo>
                  <a:pt x="15812278" y="4980745"/>
                  <a:pt x="15945012" y="4961080"/>
                  <a:pt x="16068151" y="4950450"/>
                </a:cubicBezTo>
                <a:close/>
                <a:moveTo>
                  <a:pt x="276812" y="4579469"/>
                </a:moveTo>
                <a:cubicBezTo>
                  <a:pt x="291204" y="4578406"/>
                  <a:pt x="305597" y="4578406"/>
                  <a:pt x="319190" y="4580000"/>
                </a:cubicBezTo>
                <a:cubicBezTo>
                  <a:pt x="373563" y="4586378"/>
                  <a:pt x="424738" y="4614547"/>
                  <a:pt x="465517" y="4675669"/>
                </a:cubicBezTo>
                <a:cubicBezTo>
                  <a:pt x="424738" y="4695865"/>
                  <a:pt x="383958" y="4706495"/>
                  <a:pt x="312794" y="4726692"/>
                </a:cubicBezTo>
                <a:cubicBezTo>
                  <a:pt x="425537" y="4767617"/>
                  <a:pt x="507097" y="4798443"/>
                  <a:pt x="588656" y="4828738"/>
                </a:cubicBezTo>
                <a:cubicBezTo>
                  <a:pt x="588656" y="4838836"/>
                  <a:pt x="588656" y="4839368"/>
                  <a:pt x="588656" y="4849466"/>
                </a:cubicBezTo>
                <a:cubicBezTo>
                  <a:pt x="558271" y="4849466"/>
                  <a:pt x="527087" y="4838836"/>
                  <a:pt x="496702" y="4828738"/>
                </a:cubicBezTo>
                <a:cubicBezTo>
                  <a:pt x="435133" y="4818640"/>
                  <a:pt x="373563" y="4808541"/>
                  <a:pt x="383958" y="4900489"/>
                </a:cubicBezTo>
                <a:cubicBezTo>
                  <a:pt x="383958" y="4920686"/>
                  <a:pt x="373563" y="4951513"/>
                  <a:pt x="353573" y="4961611"/>
                </a:cubicBezTo>
                <a:cubicBezTo>
                  <a:pt x="292004" y="5023264"/>
                  <a:pt x="220040" y="5074287"/>
                  <a:pt x="179260" y="5115212"/>
                </a:cubicBezTo>
                <a:cubicBezTo>
                  <a:pt x="128085" y="5084386"/>
                  <a:pt x="97701" y="5053559"/>
                  <a:pt x="67316" y="5033362"/>
                </a:cubicBezTo>
                <a:cubicBezTo>
                  <a:pt x="56921" y="5033362"/>
                  <a:pt x="36131" y="5022733"/>
                  <a:pt x="36131" y="5022733"/>
                </a:cubicBezTo>
                <a:cubicBezTo>
                  <a:pt x="26536" y="4930785"/>
                  <a:pt x="-15043" y="4829270"/>
                  <a:pt x="5746" y="4737322"/>
                </a:cubicBezTo>
                <a:cubicBezTo>
                  <a:pt x="15342" y="4686298"/>
                  <a:pt x="87306" y="4634743"/>
                  <a:pt x="148875" y="4614547"/>
                </a:cubicBezTo>
                <a:cubicBezTo>
                  <a:pt x="191254" y="4595413"/>
                  <a:pt x="234433" y="4582126"/>
                  <a:pt x="276812" y="4579469"/>
                </a:cubicBezTo>
                <a:close/>
                <a:moveTo>
                  <a:pt x="17201987" y="4473170"/>
                </a:moveTo>
                <a:cubicBezTo>
                  <a:pt x="17233171" y="4519410"/>
                  <a:pt x="17250763" y="4550236"/>
                  <a:pt x="17253161" y="4573622"/>
                </a:cubicBezTo>
                <a:cubicBezTo>
                  <a:pt x="17256359" y="4612421"/>
                  <a:pt x="17216379" y="4627303"/>
                  <a:pt x="17120427" y="4646436"/>
                </a:cubicBezTo>
                <a:cubicBezTo>
                  <a:pt x="17038069" y="4667164"/>
                  <a:pt x="16956509" y="4708090"/>
                  <a:pt x="16874949" y="4748483"/>
                </a:cubicBezTo>
                <a:cubicBezTo>
                  <a:pt x="16700636" y="4830333"/>
                  <a:pt x="16516728" y="4912182"/>
                  <a:pt x="16332020" y="4994032"/>
                </a:cubicBezTo>
                <a:cubicBezTo>
                  <a:pt x="16312029" y="5004130"/>
                  <a:pt x="16260055" y="4973835"/>
                  <a:pt x="16229670" y="4963205"/>
                </a:cubicBezTo>
                <a:cubicBezTo>
                  <a:pt x="16250460" y="4932910"/>
                  <a:pt x="16260055" y="4891986"/>
                  <a:pt x="16290440" y="4881887"/>
                </a:cubicBezTo>
                <a:cubicBezTo>
                  <a:pt x="16515928" y="4779309"/>
                  <a:pt x="16741416" y="4697460"/>
                  <a:pt x="16966903" y="4595413"/>
                </a:cubicBezTo>
                <a:cubicBezTo>
                  <a:pt x="17048463" y="4564587"/>
                  <a:pt x="17120427" y="4514095"/>
                  <a:pt x="17201987" y="4473170"/>
                </a:cubicBezTo>
                <a:close/>
                <a:moveTo>
                  <a:pt x="16145712" y="2417893"/>
                </a:moveTo>
                <a:cubicBezTo>
                  <a:pt x="16175298" y="2419487"/>
                  <a:pt x="16212079" y="2433306"/>
                  <a:pt x="16242464" y="2440747"/>
                </a:cubicBezTo>
                <a:cubicBezTo>
                  <a:pt x="16242464" y="2481672"/>
                  <a:pt x="16283244" y="2532695"/>
                  <a:pt x="16211280" y="2573620"/>
                </a:cubicBezTo>
                <a:cubicBezTo>
                  <a:pt x="16150510" y="2603915"/>
                  <a:pt x="16099335" y="2654938"/>
                  <a:pt x="16048161" y="2695863"/>
                </a:cubicBezTo>
                <a:cubicBezTo>
                  <a:pt x="16007381" y="2654938"/>
                  <a:pt x="15976197" y="2634741"/>
                  <a:pt x="15935417" y="2604446"/>
                </a:cubicBezTo>
                <a:cubicBezTo>
                  <a:pt x="15956207" y="2665568"/>
                  <a:pt x="15966601" y="2706493"/>
                  <a:pt x="15986591" y="2747417"/>
                </a:cubicBezTo>
                <a:cubicBezTo>
                  <a:pt x="15945812" y="2757516"/>
                  <a:pt x="15894637" y="2746886"/>
                  <a:pt x="15864252" y="2767614"/>
                </a:cubicBezTo>
                <a:cubicBezTo>
                  <a:pt x="15833867" y="2777712"/>
                  <a:pt x="15793088" y="2798441"/>
                  <a:pt x="15793088" y="2818637"/>
                </a:cubicBezTo>
                <a:cubicBezTo>
                  <a:pt x="15761903" y="2951510"/>
                  <a:pt x="15701134" y="2992435"/>
                  <a:pt x="15578794" y="3012632"/>
                </a:cubicBezTo>
                <a:cubicBezTo>
                  <a:pt x="15506830" y="3022730"/>
                  <a:pt x="15445261" y="3074285"/>
                  <a:pt x="15394086" y="3125308"/>
                </a:cubicBezTo>
                <a:cubicBezTo>
                  <a:pt x="15333317" y="3197059"/>
                  <a:pt x="15282142" y="3176331"/>
                  <a:pt x="15230968" y="3135406"/>
                </a:cubicBezTo>
                <a:cubicBezTo>
                  <a:pt x="15199783" y="3125308"/>
                  <a:pt x="15170198" y="3115210"/>
                  <a:pt x="15149408" y="3104580"/>
                </a:cubicBezTo>
                <a:cubicBezTo>
                  <a:pt x="15139013" y="3115210"/>
                  <a:pt x="15128619" y="3125308"/>
                  <a:pt x="15118224" y="3135406"/>
                </a:cubicBezTo>
                <a:cubicBezTo>
                  <a:pt x="15149408" y="3155603"/>
                  <a:pt x="15179793" y="3166233"/>
                  <a:pt x="15210178" y="3176331"/>
                </a:cubicBezTo>
                <a:cubicBezTo>
                  <a:pt x="15210178" y="3196528"/>
                  <a:pt x="15210178" y="3206626"/>
                  <a:pt x="15210178" y="3217256"/>
                </a:cubicBezTo>
                <a:cubicBezTo>
                  <a:pt x="15169398" y="3237453"/>
                  <a:pt x="15118224" y="3247551"/>
                  <a:pt x="15077444" y="3258181"/>
                </a:cubicBezTo>
                <a:cubicBezTo>
                  <a:pt x="15067049" y="3217256"/>
                  <a:pt x="15057454" y="3176331"/>
                  <a:pt x="15047059" y="3115210"/>
                </a:cubicBezTo>
                <a:cubicBezTo>
                  <a:pt x="15006279" y="3084383"/>
                  <a:pt x="14914325" y="3033360"/>
                  <a:pt x="14863151" y="2962140"/>
                </a:cubicBezTo>
                <a:cubicBezTo>
                  <a:pt x="14843161" y="2921215"/>
                  <a:pt x="14852756" y="2828736"/>
                  <a:pt x="14883141" y="2777712"/>
                </a:cubicBezTo>
                <a:cubicBezTo>
                  <a:pt x="14924720" y="2675666"/>
                  <a:pt x="14965500" y="2563521"/>
                  <a:pt x="15098234" y="2552892"/>
                </a:cubicBezTo>
                <a:cubicBezTo>
                  <a:pt x="15200583" y="2552892"/>
                  <a:pt x="15312527" y="2573620"/>
                  <a:pt x="15394086" y="2573620"/>
                </a:cubicBezTo>
                <a:cubicBezTo>
                  <a:pt x="15425271" y="2675666"/>
                  <a:pt x="15455656" y="2746886"/>
                  <a:pt x="15476445" y="2808539"/>
                </a:cubicBezTo>
                <a:cubicBezTo>
                  <a:pt x="15567600" y="2787811"/>
                  <a:pt x="15649959" y="2767614"/>
                  <a:pt x="15741913" y="2747417"/>
                </a:cubicBezTo>
                <a:cubicBezTo>
                  <a:pt x="15710729" y="2675666"/>
                  <a:pt x="15710729" y="2604446"/>
                  <a:pt x="15823473" y="2563521"/>
                </a:cubicBezTo>
                <a:cubicBezTo>
                  <a:pt x="15925822" y="2522597"/>
                  <a:pt x="16017776" y="2460944"/>
                  <a:pt x="16120125" y="2420019"/>
                </a:cubicBezTo>
                <a:cubicBezTo>
                  <a:pt x="16127321" y="2417361"/>
                  <a:pt x="16136117" y="2417361"/>
                  <a:pt x="16145712" y="2417893"/>
                </a:cubicBezTo>
                <a:close/>
                <a:moveTo>
                  <a:pt x="12409972" y="1507979"/>
                </a:moveTo>
                <a:cubicBezTo>
                  <a:pt x="12422765" y="1507979"/>
                  <a:pt x="12434759" y="1509042"/>
                  <a:pt x="12447553" y="1510637"/>
                </a:cubicBezTo>
                <a:cubicBezTo>
                  <a:pt x="12522716" y="1522861"/>
                  <a:pt x="12593081" y="1572290"/>
                  <a:pt x="12627464" y="1647230"/>
                </a:cubicBezTo>
                <a:cubicBezTo>
                  <a:pt x="12648253" y="1688155"/>
                  <a:pt x="12648253" y="1739178"/>
                  <a:pt x="12669043" y="1790201"/>
                </a:cubicBezTo>
                <a:cubicBezTo>
                  <a:pt x="12627464" y="1882681"/>
                  <a:pt x="12330012" y="1882681"/>
                  <a:pt x="12247653" y="1739178"/>
                </a:cubicBezTo>
                <a:cubicBezTo>
                  <a:pt x="12206873" y="1667427"/>
                  <a:pt x="12216468" y="1605774"/>
                  <a:pt x="12278037" y="1554751"/>
                </a:cubicBezTo>
                <a:cubicBezTo>
                  <a:pt x="12306823" y="1531365"/>
                  <a:pt x="12338807" y="1517546"/>
                  <a:pt x="12372390" y="1511700"/>
                </a:cubicBezTo>
                <a:cubicBezTo>
                  <a:pt x="12384385" y="1509574"/>
                  <a:pt x="12397178" y="1507979"/>
                  <a:pt x="12409972" y="1507979"/>
                </a:cubicBezTo>
                <a:close/>
                <a:moveTo>
                  <a:pt x="13084836" y="540133"/>
                </a:moveTo>
                <a:cubicBezTo>
                  <a:pt x="13091233" y="540133"/>
                  <a:pt x="13097629" y="541196"/>
                  <a:pt x="13104026" y="542791"/>
                </a:cubicBezTo>
                <a:cubicBezTo>
                  <a:pt x="13116820" y="546511"/>
                  <a:pt x="13127215" y="554484"/>
                  <a:pt x="13127215" y="564582"/>
                </a:cubicBezTo>
                <a:cubicBezTo>
                  <a:pt x="13137610" y="585310"/>
                  <a:pt x="13137610" y="626235"/>
                  <a:pt x="13127215" y="636333"/>
                </a:cubicBezTo>
                <a:cubicBezTo>
                  <a:pt x="13066445" y="687357"/>
                  <a:pt x="13096830" y="727750"/>
                  <a:pt x="13127215" y="768143"/>
                </a:cubicBezTo>
                <a:cubicBezTo>
                  <a:pt x="13188784" y="860091"/>
                  <a:pt x="13147205" y="962138"/>
                  <a:pt x="13025665" y="962138"/>
                </a:cubicBezTo>
                <a:cubicBezTo>
                  <a:pt x="12964096" y="962138"/>
                  <a:pt x="12892931" y="931311"/>
                  <a:pt x="12852152" y="890386"/>
                </a:cubicBezTo>
                <a:cubicBezTo>
                  <a:pt x="12760997" y="809068"/>
                  <a:pt x="12800977" y="697455"/>
                  <a:pt x="12913721" y="666628"/>
                </a:cubicBezTo>
                <a:cubicBezTo>
                  <a:pt x="12944106" y="666628"/>
                  <a:pt x="12984886" y="666628"/>
                  <a:pt x="13015270" y="656530"/>
                </a:cubicBezTo>
                <a:cubicBezTo>
                  <a:pt x="13015270" y="635802"/>
                  <a:pt x="13015270" y="615605"/>
                  <a:pt x="13015270" y="595409"/>
                </a:cubicBezTo>
                <a:cubicBezTo>
                  <a:pt x="13036060" y="574680"/>
                  <a:pt x="13045655" y="554484"/>
                  <a:pt x="13066445" y="543854"/>
                </a:cubicBezTo>
                <a:cubicBezTo>
                  <a:pt x="13071243" y="541728"/>
                  <a:pt x="13077639" y="540133"/>
                  <a:pt x="13084836" y="540133"/>
                </a:cubicBezTo>
                <a:close/>
                <a:moveTo>
                  <a:pt x="9145996" y="399288"/>
                </a:moveTo>
                <a:cubicBezTo>
                  <a:pt x="9229955" y="399820"/>
                  <a:pt x="9313113" y="413107"/>
                  <a:pt x="9389875" y="443933"/>
                </a:cubicBezTo>
                <a:cubicBezTo>
                  <a:pt x="9501819" y="484327"/>
                  <a:pt x="9501819" y="565645"/>
                  <a:pt x="9441050" y="708085"/>
                </a:cubicBezTo>
                <a:cubicBezTo>
                  <a:pt x="9624958" y="819698"/>
                  <a:pt x="9665738" y="901548"/>
                  <a:pt x="9604968" y="992964"/>
                </a:cubicBezTo>
                <a:cubicBezTo>
                  <a:pt x="9543399" y="1105109"/>
                  <a:pt x="9348296" y="1145502"/>
                  <a:pt x="9215562" y="1074282"/>
                </a:cubicBezTo>
                <a:cubicBezTo>
                  <a:pt x="9113213" y="1013161"/>
                  <a:pt x="9102818" y="931843"/>
                  <a:pt x="9184377" y="769206"/>
                </a:cubicBezTo>
                <a:cubicBezTo>
                  <a:pt x="9133203" y="738380"/>
                  <a:pt x="9072433" y="718183"/>
                  <a:pt x="9020459" y="677258"/>
                </a:cubicBezTo>
                <a:cubicBezTo>
                  <a:pt x="8979679" y="636865"/>
                  <a:pt x="8928505" y="575743"/>
                  <a:pt x="8938900" y="534819"/>
                </a:cubicBezTo>
                <a:cubicBezTo>
                  <a:pt x="8949294" y="484327"/>
                  <a:pt x="9010864" y="403009"/>
                  <a:pt x="9062038" y="403009"/>
                </a:cubicBezTo>
                <a:cubicBezTo>
                  <a:pt x="9090024" y="400351"/>
                  <a:pt x="9118010" y="399288"/>
                  <a:pt x="9145996" y="399288"/>
                </a:cubicBezTo>
                <a:close/>
                <a:moveTo>
                  <a:pt x="4331593" y="322753"/>
                </a:moveTo>
                <a:cubicBezTo>
                  <a:pt x="4365176" y="321159"/>
                  <a:pt x="4393163" y="323816"/>
                  <a:pt x="4418750" y="339230"/>
                </a:cubicBezTo>
                <a:cubicBezTo>
                  <a:pt x="4480319" y="370056"/>
                  <a:pt x="4541089" y="431178"/>
                  <a:pt x="4561879" y="492299"/>
                </a:cubicBezTo>
                <a:cubicBezTo>
                  <a:pt x="4602658" y="574149"/>
                  <a:pt x="4643438" y="604444"/>
                  <a:pt x="4724997" y="594346"/>
                </a:cubicBezTo>
                <a:cubicBezTo>
                  <a:pt x="4755382" y="594346"/>
                  <a:pt x="4785767" y="615074"/>
                  <a:pt x="4816952" y="615074"/>
                </a:cubicBezTo>
                <a:cubicBezTo>
                  <a:pt x="4939291" y="655999"/>
                  <a:pt x="5062429" y="696392"/>
                  <a:pt x="5184769" y="737317"/>
                </a:cubicBezTo>
                <a:cubicBezTo>
                  <a:pt x="5215153" y="747415"/>
                  <a:pt x="5255933" y="758045"/>
                  <a:pt x="5276723" y="778242"/>
                </a:cubicBezTo>
                <a:cubicBezTo>
                  <a:pt x="5082419" y="798438"/>
                  <a:pt x="4877721" y="870190"/>
                  <a:pt x="4704208" y="829265"/>
                </a:cubicBezTo>
                <a:cubicBezTo>
                  <a:pt x="4500309" y="788871"/>
                  <a:pt x="4306006" y="901016"/>
                  <a:pt x="4122897" y="778242"/>
                </a:cubicBezTo>
                <a:cubicBezTo>
                  <a:pt x="4163677" y="788340"/>
                  <a:pt x="4204456" y="788871"/>
                  <a:pt x="4245236" y="798970"/>
                </a:cubicBezTo>
                <a:cubicBezTo>
                  <a:pt x="4214851" y="717120"/>
                  <a:pt x="4163677" y="645900"/>
                  <a:pt x="4174072" y="574149"/>
                </a:cubicBezTo>
                <a:cubicBezTo>
                  <a:pt x="4183667" y="513027"/>
                  <a:pt x="4255631" y="462004"/>
                  <a:pt x="4316401" y="380154"/>
                </a:cubicBezTo>
                <a:cubicBezTo>
                  <a:pt x="4306806" y="370056"/>
                  <a:pt x="4266026" y="359426"/>
                  <a:pt x="4214851" y="329131"/>
                </a:cubicBezTo>
                <a:cubicBezTo>
                  <a:pt x="4260429" y="329131"/>
                  <a:pt x="4298810" y="323816"/>
                  <a:pt x="4331593" y="322753"/>
                </a:cubicBezTo>
                <a:close/>
                <a:moveTo>
                  <a:pt x="13858051" y="125570"/>
                </a:moveTo>
                <a:cubicBezTo>
                  <a:pt x="13886837" y="123976"/>
                  <a:pt x="13914823" y="142046"/>
                  <a:pt x="13934813" y="177656"/>
                </a:cubicBezTo>
                <a:cubicBezTo>
                  <a:pt x="13965997" y="218581"/>
                  <a:pt x="13985987" y="269604"/>
                  <a:pt x="14006777" y="310529"/>
                </a:cubicBezTo>
                <a:cubicBezTo>
                  <a:pt x="14067547" y="289801"/>
                  <a:pt x="14118721" y="269073"/>
                  <a:pt x="14169896" y="258975"/>
                </a:cubicBezTo>
                <a:cubicBezTo>
                  <a:pt x="14200281" y="309998"/>
                  <a:pt x="14231465" y="350922"/>
                  <a:pt x="14241060" y="391847"/>
                </a:cubicBezTo>
                <a:cubicBezTo>
                  <a:pt x="14251455" y="452969"/>
                  <a:pt x="14272245" y="534819"/>
                  <a:pt x="14241060" y="575212"/>
                </a:cubicBezTo>
                <a:cubicBezTo>
                  <a:pt x="14221070" y="606038"/>
                  <a:pt x="14118721" y="636865"/>
                  <a:pt x="14088336" y="616137"/>
                </a:cubicBezTo>
                <a:cubicBezTo>
                  <a:pt x="14037162" y="585842"/>
                  <a:pt x="13996382" y="514622"/>
                  <a:pt x="13975592" y="452969"/>
                </a:cubicBezTo>
                <a:cubicBezTo>
                  <a:pt x="13945208" y="391847"/>
                  <a:pt x="13955602" y="320096"/>
                  <a:pt x="13924418" y="258975"/>
                </a:cubicBezTo>
                <a:cubicBezTo>
                  <a:pt x="13883638" y="197853"/>
                  <a:pt x="13832464" y="197853"/>
                  <a:pt x="13812474" y="258975"/>
                </a:cubicBezTo>
                <a:cubicBezTo>
                  <a:pt x="13853253" y="309998"/>
                  <a:pt x="13883638" y="350922"/>
                  <a:pt x="13924418" y="401946"/>
                </a:cubicBezTo>
                <a:cubicBezTo>
                  <a:pt x="13873243" y="412044"/>
                  <a:pt x="13822868" y="422142"/>
                  <a:pt x="13740509" y="432772"/>
                </a:cubicBezTo>
                <a:cubicBezTo>
                  <a:pt x="13730914" y="544917"/>
                  <a:pt x="13710125" y="677258"/>
                  <a:pt x="13689335" y="820229"/>
                </a:cubicBezTo>
                <a:cubicBezTo>
                  <a:pt x="13679740" y="891981"/>
                  <a:pt x="13669345" y="963201"/>
                  <a:pt x="13669345" y="1034420"/>
                </a:cubicBezTo>
                <a:cubicBezTo>
                  <a:pt x="13658950" y="1055149"/>
                  <a:pt x="13658950" y="1095542"/>
                  <a:pt x="13669345" y="1105640"/>
                </a:cubicBezTo>
                <a:cubicBezTo>
                  <a:pt x="13771694" y="1166762"/>
                  <a:pt x="13720519" y="1248612"/>
                  <a:pt x="13699730" y="1319831"/>
                </a:cubicBezTo>
                <a:cubicBezTo>
                  <a:pt x="13669345" y="1452704"/>
                  <a:pt x="13638960" y="1574947"/>
                  <a:pt x="13608575" y="1707820"/>
                </a:cubicBezTo>
                <a:cubicBezTo>
                  <a:pt x="13649355" y="1738115"/>
                  <a:pt x="13690135" y="1758312"/>
                  <a:pt x="13730914" y="1789138"/>
                </a:cubicBezTo>
                <a:cubicBezTo>
                  <a:pt x="13506226" y="1911381"/>
                  <a:pt x="13475841" y="2115474"/>
                  <a:pt x="13455052" y="2309469"/>
                </a:cubicBezTo>
                <a:cubicBezTo>
                  <a:pt x="13444657" y="2319567"/>
                  <a:pt x="13485436" y="2340295"/>
                  <a:pt x="13506226" y="2360492"/>
                </a:cubicBezTo>
                <a:cubicBezTo>
                  <a:pt x="13342308" y="2513561"/>
                  <a:pt x="13424667" y="2758047"/>
                  <a:pt x="13363097" y="2962140"/>
                </a:cubicBezTo>
                <a:cubicBezTo>
                  <a:pt x="13332712" y="3033891"/>
                  <a:pt x="13343107" y="3115741"/>
                  <a:pt x="13343107" y="3217256"/>
                </a:cubicBezTo>
                <a:cubicBezTo>
                  <a:pt x="13475841" y="3197059"/>
                  <a:pt x="13628565" y="3146036"/>
                  <a:pt x="13679740" y="3360227"/>
                </a:cubicBezTo>
                <a:cubicBezTo>
                  <a:pt x="13710125" y="3258181"/>
                  <a:pt x="13700529" y="3186961"/>
                  <a:pt x="13649355" y="3105111"/>
                </a:cubicBezTo>
                <a:cubicBezTo>
                  <a:pt x="13618970" y="3074816"/>
                  <a:pt x="13638960" y="3003065"/>
                  <a:pt x="13658950" y="2952042"/>
                </a:cubicBezTo>
                <a:cubicBezTo>
                  <a:pt x="13658950" y="2931845"/>
                  <a:pt x="13741309" y="2941943"/>
                  <a:pt x="13792484" y="2962140"/>
                </a:cubicBezTo>
                <a:cubicBezTo>
                  <a:pt x="13802079" y="2962140"/>
                  <a:pt x="13822868" y="3003065"/>
                  <a:pt x="13822868" y="3023262"/>
                </a:cubicBezTo>
                <a:cubicBezTo>
                  <a:pt x="13812474" y="3115210"/>
                  <a:pt x="13812474" y="3217256"/>
                  <a:pt x="13782089" y="3299106"/>
                </a:cubicBezTo>
                <a:cubicBezTo>
                  <a:pt x="13750904" y="3390522"/>
                  <a:pt x="13750904" y="3452175"/>
                  <a:pt x="13842859" y="3493100"/>
                </a:cubicBezTo>
                <a:cubicBezTo>
                  <a:pt x="13894033" y="3472372"/>
                  <a:pt x="13934813" y="3451644"/>
                  <a:pt x="13985987" y="3431447"/>
                </a:cubicBezTo>
                <a:cubicBezTo>
                  <a:pt x="13985987" y="3502667"/>
                  <a:pt x="13985987" y="3574418"/>
                  <a:pt x="13985987" y="3635540"/>
                </a:cubicBezTo>
                <a:cubicBezTo>
                  <a:pt x="14108326" y="3665835"/>
                  <a:pt x="14231465" y="3707291"/>
                  <a:pt x="14353804" y="3737586"/>
                </a:cubicBezTo>
                <a:cubicBezTo>
                  <a:pt x="14373794" y="3534025"/>
                  <a:pt x="14424969" y="3513297"/>
                  <a:pt x="14578492" y="3574418"/>
                </a:cubicBezTo>
                <a:cubicBezTo>
                  <a:pt x="14619272" y="3523395"/>
                  <a:pt x="14660052" y="3472372"/>
                  <a:pt x="14711226" y="3411250"/>
                </a:cubicBezTo>
                <a:cubicBezTo>
                  <a:pt x="14762401" y="3452175"/>
                  <a:pt x="14813575" y="3492568"/>
                  <a:pt x="14884740" y="3543592"/>
                </a:cubicBezTo>
                <a:cubicBezTo>
                  <a:pt x="14792786" y="3584517"/>
                  <a:pt x="14721621" y="3604713"/>
                  <a:pt x="14640062" y="3635540"/>
                </a:cubicBezTo>
                <a:cubicBezTo>
                  <a:pt x="14649657" y="3676465"/>
                  <a:pt x="14649657" y="3707291"/>
                  <a:pt x="14660052" y="3727488"/>
                </a:cubicBezTo>
                <a:cubicBezTo>
                  <a:pt x="14608877" y="3737586"/>
                  <a:pt x="14557703" y="3737586"/>
                  <a:pt x="14537713" y="3758314"/>
                </a:cubicBezTo>
                <a:cubicBezTo>
                  <a:pt x="14506528" y="3778511"/>
                  <a:pt x="14506528" y="3829534"/>
                  <a:pt x="14496933" y="3890656"/>
                </a:cubicBezTo>
                <a:cubicBezTo>
                  <a:pt x="14465748" y="3900754"/>
                  <a:pt x="14404979" y="3910852"/>
                  <a:pt x="14313025" y="3931580"/>
                </a:cubicBezTo>
                <a:cubicBezTo>
                  <a:pt x="14373794" y="3961875"/>
                  <a:pt x="14394584" y="3971974"/>
                  <a:pt x="14424969" y="3982072"/>
                </a:cubicBezTo>
                <a:cubicBezTo>
                  <a:pt x="14414574" y="4022997"/>
                  <a:pt x="14404979" y="4063922"/>
                  <a:pt x="14394584" y="4094748"/>
                </a:cubicBezTo>
                <a:cubicBezTo>
                  <a:pt x="14394584" y="4104847"/>
                  <a:pt x="14404979" y="4114945"/>
                  <a:pt x="14414574" y="4114945"/>
                </a:cubicBezTo>
                <a:cubicBezTo>
                  <a:pt x="14486538" y="4063922"/>
                  <a:pt x="14445758" y="3890656"/>
                  <a:pt x="14608877" y="3961875"/>
                </a:cubicBezTo>
                <a:cubicBezTo>
                  <a:pt x="14649657" y="4074020"/>
                  <a:pt x="14680841" y="4084118"/>
                  <a:pt x="14771996" y="4012898"/>
                </a:cubicBezTo>
                <a:cubicBezTo>
                  <a:pt x="14884740" y="4043194"/>
                  <a:pt x="14987089" y="4063922"/>
                  <a:pt x="15089438" y="4094748"/>
                </a:cubicBezTo>
                <a:cubicBezTo>
                  <a:pt x="15027869" y="4145771"/>
                  <a:pt x="14986289" y="4176067"/>
                  <a:pt x="14945510" y="4216991"/>
                </a:cubicBezTo>
                <a:cubicBezTo>
                  <a:pt x="14945510" y="4227089"/>
                  <a:pt x="14955905" y="4237719"/>
                  <a:pt x="14955905" y="4247817"/>
                </a:cubicBezTo>
                <a:cubicBezTo>
                  <a:pt x="14996684" y="4247817"/>
                  <a:pt x="15047859" y="4257916"/>
                  <a:pt x="15089438" y="4247817"/>
                </a:cubicBezTo>
                <a:cubicBezTo>
                  <a:pt x="15190987" y="4216991"/>
                  <a:pt x="15211777" y="4278644"/>
                  <a:pt x="15231767" y="4349864"/>
                </a:cubicBezTo>
                <a:cubicBezTo>
                  <a:pt x="15262952" y="4431182"/>
                  <a:pt x="15221372" y="4462009"/>
                  <a:pt x="15150208" y="4482206"/>
                </a:cubicBezTo>
                <a:cubicBezTo>
                  <a:pt x="15088638" y="4502934"/>
                  <a:pt x="15038264" y="4533229"/>
                  <a:pt x="14996684" y="4553957"/>
                </a:cubicBezTo>
                <a:cubicBezTo>
                  <a:pt x="15047859" y="4584252"/>
                  <a:pt x="15089438" y="4625177"/>
                  <a:pt x="15130218" y="4656003"/>
                </a:cubicBezTo>
                <a:cubicBezTo>
                  <a:pt x="15099033" y="4686298"/>
                  <a:pt x="15058254" y="4706495"/>
                  <a:pt x="15017474" y="4747420"/>
                </a:cubicBezTo>
                <a:cubicBezTo>
                  <a:pt x="15038264" y="4778246"/>
                  <a:pt x="15088638" y="4829270"/>
                  <a:pt x="15109428" y="4900489"/>
                </a:cubicBezTo>
                <a:cubicBezTo>
                  <a:pt x="15129418" y="4972241"/>
                  <a:pt x="15129418" y="5053559"/>
                  <a:pt x="15139813" y="5144976"/>
                </a:cubicBezTo>
                <a:cubicBezTo>
                  <a:pt x="15242162" y="5083854"/>
                  <a:pt x="15344511" y="5053559"/>
                  <a:pt x="15446061" y="5135409"/>
                </a:cubicBezTo>
                <a:cubicBezTo>
                  <a:pt x="15364501" y="5247553"/>
                  <a:pt x="15252557" y="5247553"/>
                  <a:pt x="15109428" y="5206629"/>
                </a:cubicBezTo>
                <a:cubicBezTo>
                  <a:pt x="15231767" y="5369796"/>
                  <a:pt x="15139813" y="5410721"/>
                  <a:pt x="15038264" y="5471843"/>
                </a:cubicBezTo>
                <a:cubicBezTo>
                  <a:pt x="15007079" y="5492039"/>
                  <a:pt x="14925520" y="5502669"/>
                  <a:pt x="14945510" y="5583988"/>
                </a:cubicBezTo>
                <a:cubicBezTo>
                  <a:pt x="14955905" y="5594086"/>
                  <a:pt x="14863950" y="5624912"/>
                  <a:pt x="14792786" y="5665306"/>
                </a:cubicBezTo>
                <a:cubicBezTo>
                  <a:pt x="14853555" y="5675936"/>
                  <a:pt x="14904730" y="5675936"/>
                  <a:pt x="14945510" y="5675936"/>
                </a:cubicBezTo>
                <a:cubicBezTo>
                  <a:pt x="14945510" y="5686034"/>
                  <a:pt x="14945510" y="5696132"/>
                  <a:pt x="14945510" y="5696132"/>
                </a:cubicBezTo>
                <a:cubicBezTo>
                  <a:pt x="14874345" y="5737057"/>
                  <a:pt x="14792786" y="5767352"/>
                  <a:pt x="14711226" y="5808277"/>
                </a:cubicBezTo>
                <a:cubicBezTo>
                  <a:pt x="14721621" y="5829005"/>
                  <a:pt x="14741611" y="5869398"/>
                  <a:pt x="14762401" y="5910323"/>
                </a:cubicBezTo>
                <a:cubicBezTo>
                  <a:pt x="14711226" y="5930520"/>
                  <a:pt x="14680841" y="5941150"/>
                  <a:pt x="14629667" y="5951248"/>
                </a:cubicBezTo>
                <a:cubicBezTo>
                  <a:pt x="14640062" y="5971445"/>
                  <a:pt x="14660052" y="6002271"/>
                  <a:pt x="14660052" y="6002271"/>
                </a:cubicBezTo>
                <a:cubicBezTo>
                  <a:pt x="14568098" y="6124514"/>
                  <a:pt x="14690437" y="6195734"/>
                  <a:pt x="14741611" y="6236659"/>
                </a:cubicBezTo>
                <a:cubicBezTo>
                  <a:pt x="14823171" y="6277584"/>
                  <a:pt x="14935914" y="6267486"/>
                  <a:pt x="15038264" y="6267486"/>
                </a:cubicBezTo>
                <a:cubicBezTo>
                  <a:pt x="15068648" y="6277584"/>
                  <a:pt x="15109428" y="6267486"/>
                  <a:pt x="15139813" y="6267486"/>
                </a:cubicBezTo>
                <a:cubicBezTo>
                  <a:pt x="15139813" y="6277584"/>
                  <a:pt x="15139813" y="6287682"/>
                  <a:pt x="15139813" y="6298312"/>
                </a:cubicBezTo>
                <a:cubicBezTo>
                  <a:pt x="15119823" y="6308410"/>
                  <a:pt x="15089438" y="6307879"/>
                  <a:pt x="15058254" y="6307879"/>
                </a:cubicBezTo>
                <a:cubicBezTo>
                  <a:pt x="14946309" y="6317977"/>
                  <a:pt x="14833565" y="6318509"/>
                  <a:pt x="14741611" y="6328607"/>
                </a:cubicBezTo>
                <a:cubicBezTo>
                  <a:pt x="14741611" y="6410457"/>
                  <a:pt x="14741611" y="6471578"/>
                  <a:pt x="14741611" y="6532700"/>
                </a:cubicBezTo>
                <a:cubicBezTo>
                  <a:pt x="14762401" y="6552896"/>
                  <a:pt x="14792786" y="6583723"/>
                  <a:pt x="14823970" y="6603920"/>
                </a:cubicBezTo>
                <a:cubicBezTo>
                  <a:pt x="14813575" y="6614549"/>
                  <a:pt x="14803181" y="6624116"/>
                  <a:pt x="14803181" y="6624116"/>
                </a:cubicBezTo>
                <a:cubicBezTo>
                  <a:pt x="14823171" y="6665041"/>
                  <a:pt x="14966299" y="6614018"/>
                  <a:pt x="14854355" y="6736792"/>
                </a:cubicBezTo>
                <a:cubicBezTo>
                  <a:pt x="14955905" y="6736792"/>
                  <a:pt x="14987089" y="6705966"/>
                  <a:pt x="14955905" y="6603920"/>
                </a:cubicBezTo>
                <a:cubicBezTo>
                  <a:pt x="15007079" y="6624648"/>
                  <a:pt x="15047859" y="6654943"/>
                  <a:pt x="15089438" y="6675671"/>
                </a:cubicBezTo>
                <a:cubicBezTo>
                  <a:pt x="15047859" y="6746891"/>
                  <a:pt x="15017474" y="6808012"/>
                  <a:pt x="14976694" y="6879764"/>
                </a:cubicBezTo>
                <a:cubicBezTo>
                  <a:pt x="15038264" y="6889862"/>
                  <a:pt x="15079043" y="6899960"/>
                  <a:pt x="15109428" y="6899960"/>
                </a:cubicBezTo>
                <a:cubicBezTo>
                  <a:pt x="15109428" y="6910059"/>
                  <a:pt x="15109428" y="6920157"/>
                  <a:pt x="15109428" y="6920157"/>
                </a:cubicBezTo>
                <a:cubicBezTo>
                  <a:pt x="15088638" y="6930255"/>
                  <a:pt x="15058254" y="6940885"/>
                  <a:pt x="15047859" y="6950984"/>
                </a:cubicBezTo>
                <a:cubicBezTo>
                  <a:pt x="15109428" y="7063128"/>
                  <a:pt x="15181392" y="7175273"/>
                  <a:pt x="15242162" y="7297516"/>
                </a:cubicBezTo>
                <a:cubicBezTo>
                  <a:pt x="15079043" y="7317713"/>
                  <a:pt x="14925520" y="7573360"/>
                  <a:pt x="14976694" y="7695603"/>
                </a:cubicBezTo>
                <a:cubicBezTo>
                  <a:pt x="14854355" y="7756725"/>
                  <a:pt x="14720822" y="7807748"/>
                  <a:pt x="14608877" y="7878968"/>
                </a:cubicBezTo>
                <a:cubicBezTo>
                  <a:pt x="14465748" y="7970916"/>
                  <a:pt x="14363399" y="7950187"/>
                  <a:pt x="14261850" y="7817846"/>
                </a:cubicBezTo>
                <a:cubicBezTo>
                  <a:pt x="14210675" y="7735996"/>
                  <a:pt x="14139511" y="7664777"/>
                  <a:pt x="14077942" y="7583458"/>
                </a:cubicBezTo>
                <a:cubicBezTo>
                  <a:pt x="14057152" y="7613753"/>
                  <a:pt x="14047557" y="7644048"/>
                  <a:pt x="14026767" y="7674875"/>
                </a:cubicBezTo>
                <a:cubicBezTo>
                  <a:pt x="13996382" y="7654678"/>
                  <a:pt x="13965198" y="7633950"/>
                  <a:pt x="13924418" y="7613753"/>
                </a:cubicBezTo>
                <a:cubicBezTo>
                  <a:pt x="13894033" y="7644580"/>
                  <a:pt x="13863648" y="7674875"/>
                  <a:pt x="13853253" y="7715800"/>
                </a:cubicBezTo>
                <a:cubicBezTo>
                  <a:pt x="13832464" y="7746626"/>
                  <a:pt x="13833263" y="7797649"/>
                  <a:pt x="13833263" y="7827944"/>
                </a:cubicBezTo>
                <a:cubicBezTo>
                  <a:pt x="13863648" y="7827944"/>
                  <a:pt x="13894033" y="7817846"/>
                  <a:pt x="13924418" y="7817846"/>
                </a:cubicBezTo>
                <a:cubicBezTo>
                  <a:pt x="13955602" y="7827944"/>
                  <a:pt x="14006777" y="7848673"/>
                  <a:pt x="14006777" y="7858771"/>
                </a:cubicBezTo>
                <a:cubicBezTo>
                  <a:pt x="13996382" y="7991112"/>
                  <a:pt x="13996382" y="8123985"/>
                  <a:pt x="13894033" y="8215933"/>
                </a:cubicBezTo>
                <a:cubicBezTo>
                  <a:pt x="13791684" y="8307881"/>
                  <a:pt x="13659750" y="8307350"/>
                  <a:pt x="13526216" y="8256327"/>
                </a:cubicBezTo>
                <a:cubicBezTo>
                  <a:pt x="13424667" y="8215402"/>
                  <a:pt x="13301528" y="8185107"/>
                  <a:pt x="13179189" y="8144182"/>
                </a:cubicBezTo>
                <a:cubicBezTo>
                  <a:pt x="13209574" y="8083060"/>
                  <a:pt x="13219969" y="8042667"/>
                  <a:pt x="13240758" y="8011840"/>
                </a:cubicBezTo>
                <a:cubicBezTo>
                  <a:pt x="13250353" y="8001742"/>
                  <a:pt x="13271143" y="7981014"/>
                  <a:pt x="13271143" y="7981014"/>
                </a:cubicBezTo>
                <a:cubicBezTo>
                  <a:pt x="13158399" y="7817846"/>
                  <a:pt x="13373492" y="7776921"/>
                  <a:pt x="13383887" y="7644580"/>
                </a:cubicBezTo>
                <a:cubicBezTo>
                  <a:pt x="13343107" y="7664777"/>
                  <a:pt x="13311923" y="7684973"/>
                  <a:pt x="13281538" y="7684973"/>
                </a:cubicBezTo>
                <a:cubicBezTo>
                  <a:pt x="13240758" y="7695603"/>
                  <a:pt x="13199979" y="7684973"/>
                  <a:pt x="13168794" y="7684973"/>
                </a:cubicBezTo>
                <a:cubicBezTo>
                  <a:pt x="13179189" y="7654678"/>
                  <a:pt x="13199979" y="7613753"/>
                  <a:pt x="13209574" y="7583458"/>
                </a:cubicBezTo>
                <a:cubicBezTo>
                  <a:pt x="13219969" y="7572829"/>
                  <a:pt x="13230363" y="7562730"/>
                  <a:pt x="13260748" y="7522337"/>
                </a:cubicBezTo>
                <a:cubicBezTo>
                  <a:pt x="13179189" y="7532435"/>
                  <a:pt x="13128014" y="7521805"/>
                  <a:pt x="13077639" y="7542534"/>
                </a:cubicBezTo>
                <a:cubicBezTo>
                  <a:pt x="12913721" y="7613753"/>
                  <a:pt x="12832162" y="7725898"/>
                  <a:pt x="12954501" y="7919892"/>
                </a:cubicBezTo>
                <a:cubicBezTo>
                  <a:pt x="12832162" y="7960817"/>
                  <a:pt x="12750602" y="7929991"/>
                  <a:pt x="12678638" y="7838574"/>
                </a:cubicBezTo>
                <a:cubicBezTo>
                  <a:pt x="12637858" y="7787551"/>
                  <a:pt x="12566694" y="7746626"/>
                  <a:pt x="12505124" y="7705701"/>
                </a:cubicBezTo>
                <a:cubicBezTo>
                  <a:pt x="12444355" y="7828476"/>
                  <a:pt x="12586684" y="7929991"/>
                  <a:pt x="12494730" y="8032037"/>
                </a:cubicBezTo>
                <a:cubicBezTo>
                  <a:pt x="12444355" y="7970916"/>
                  <a:pt x="12402775" y="7929991"/>
                  <a:pt x="12443555" y="7848141"/>
                </a:cubicBezTo>
                <a:cubicBezTo>
                  <a:pt x="12464345" y="7817846"/>
                  <a:pt x="12423565" y="7756725"/>
                  <a:pt x="12413170" y="7705701"/>
                </a:cubicBezTo>
                <a:cubicBezTo>
                  <a:pt x="12178087" y="7756725"/>
                  <a:pt x="12188482" y="7950719"/>
                  <a:pt x="12127712" y="8103789"/>
                </a:cubicBezTo>
                <a:cubicBezTo>
                  <a:pt x="12138107" y="8032037"/>
                  <a:pt x="12147702" y="7960286"/>
                  <a:pt x="12167692" y="7848141"/>
                </a:cubicBezTo>
                <a:cubicBezTo>
                  <a:pt x="12034958" y="7909794"/>
                  <a:pt x="11943804" y="7960817"/>
                  <a:pt x="11841455" y="8011840"/>
                </a:cubicBezTo>
                <a:cubicBezTo>
                  <a:pt x="11770290" y="7858771"/>
                  <a:pt x="11708721" y="8001211"/>
                  <a:pt x="11627161" y="8062864"/>
                </a:cubicBezTo>
                <a:cubicBezTo>
                  <a:pt x="11678336" y="8062864"/>
                  <a:pt x="11708721" y="8062332"/>
                  <a:pt x="11739106" y="8052234"/>
                </a:cubicBezTo>
                <a:cubicBezTo>
                  <a:pt x="11719116" y="8083060"/>
                  <a:pt x="11708721" y="8093690"/>
                  <a:pt x="11687931" y="8113887"/>
                </a:cubicBezTo>
                <a:cubicBezTo>
                  <a:pt x="11698326" y="8123985"/>
                  <a:pt x="11698326" y="8123985"/>
                  <a:pt x="11708721" y="8134084"/>
                </a:cubicBezTo>
                <a:cubicBezTo>
                  <a:pt x="11749501" y="8134084"/>
                  <a:pt x="11790280" y="8134084"/>
                  <a:pt x="11821465" y="8154280"/>
                </a:cubicBezTo>
                <a:cubicBezTo>
                  <a:pt x="11841455" y="8164379"/>
                  <a:pt x="11841455" y="8205303"/>
                  <a:pt x="11841455" y="8236130"/>
                </a:cubicBezTo>
                <a:cubicBezTo>
                  <a:pt x="11841455" y="8246228"/>
                  <a:pt x="11811070" y="8266425"/>
                  <a:pt x="11790280" y="8256327"/>
                </a:cubicBezTo>
                <a:cubicBezTo>
                  <a:pt x="11636757" y="8236130"/>
                  <a:pt x="11586382" y="8338176"/>
                  <a:pt x="11535207" y="8450321"/>
                </a:cubicBezTo>
                <a:cubicBezTo>
                  <a:pt x="11453648" y="8430124"/>
                  <a:pt x="11372088" y="8409927"/>
                  <a:pt x="11290529" y="8389199"/>
                </a:cubicBezTo>
                <a:cubicBezTo>
                  <a:pt x="11269739" y="8389199"/>
                  <a:pt x="11239354" y="8256327"/>
                  <a:pt x="11248950" y="8226032"/>
                </a:cubicBezTo>
                <a:cubicBezTo>
                  <a:pt x="11269739" y="8195205"/>
                  <a:pt x="11280134" y="8164910"/>
                  <a:pt x="11280134" y="8164910"/>
                </a:cubicBezTo>
                <a:cubicBezTo>
                  <a:pt x="11228960" y="8134084"/>
                  <a:pt x="11187380" y="8103257"/>
                  <a:pt x="11146601" y="8083060"/>
                </a:cubicBezTo>
                <a:cubicBezTo>
                  <a:pt x="11013867" y="8174477"/>
                  <a:pt x="11004271" y="8358373"/>
                  <a:pt x="11156995" y="8470517"/>
                </a:cubicBezTo>
                <a:cubicBezTo>
                  <a:pt x="11197775" y="8491246"/>
                  <a:pt x="11259345" y="8481147"/>
                  <a:pt x="11280134" y="8542269"/>
                </a:cubicBezTo>
                <a:cubicBezTo>
                  <a:pt x="11300124" y="8531639"/>
                  <a:pt x="11320914" y="8511442"/>
                  <a:pt x="11340904" y="8501344"/>
                </a:cubicBezTo>
                <a:cubicBezTo>
                  <a:pt x="11361694" y="8491246"/>
                  <a:pt x="11392078" y="8491246"/>
                  <a:pt x="11412069" y="8481147"/>
                </a:cubicBezTo>
                <a:cubicBezTo>
                  <a:pt x="11412069" y="8511442"/>
                  <a:pt x="11412069" y="8541737"/>
                  <a:pt x="11412069" y="8562465"/>
                </a:cubicBezTo>
                <a:cubicBezTo>
                  <a:pt x="11402473" y="8592760"/>
                  <a:pt x="11392078" y="8613489"/>
                  <a:pt x="11381684" y="8633685"/>
                </a:cubicBezTo>
                <a:cubicBezTo>
                  <a:pt x="11371289" y="8694807"/>
                  <a:pt x="11361694" y="8746361"/>
                  <a:pt x="11351299" y="8797385"/>
                </a:cubicBezTo>
                <a:cubicBezTo>
                  <a:pt x="11300124" y="8787286"/>
                  <a:pt x="11248950" y="8766558"/>
                  <a:pt x="11197775" y="8756460"/>
                </a:cubicBezTo>
                <a:cubicBezTo>
                  <a:pt x="11197775" y="8756460"/>
                  <a:pt x="11188180" y="8755928"/>
                  <a:pt x="11188180" y="8766558"/>
                </a:cubicBezTo>
                <a:cubicBezTo>
                  <a:pt x="11197775" y="8888801"/>
                  <a:pt x="11228960" y="9011576"/>
                  <a:pt x="11208170" y="9133819"/>
                </a:cubicBezTo>
                <a:cubicBezTo>
                  <a:pt x="11198575" y="9205039"/>
                  <a:pt x="11105821" y="9266160"/>
                  <a:pt x="11024262" y="9358108"/>
                </a:cubicBezTo>
                <a:cubicBezTo>
                  <a:pt x="11024262" y="9429328"/>
                  <a:pt x="11024262" y="9531374"/>
                  <a:pt x="11024262" y="9644051"/>
                </a:cubicBezTo>
                <a:cubicBezTo>
                  <a:pt x="11024262" y="9644051"/>
                  <a:pt x="11013867" y="9654149"/>
                  <a:pt x="11004271" y="9654149"/>
                </a:cubicBezTo>
                <a:cubicBezTo>
                  <a:pt x="10993877" y="9572299"/>
                  <a:pt x="10973087" y="9490981"/>
                  <a:pt x="10963492" y="9399033"/>
                </a:cubicBezTo>
                <a:cubicBezTo>
                  <a:pt x="10953097" y="9296987"/>
                  <a:pt x="10871538" y="9245963"/>
                  <a:pt x="10779583" y="9286888"/>
                </a:cubicBezTo>
                <a:cubicBezTo>
                  <a:pt x="10687629" y="9327282"/>
                  <a:pt x="10626060" y="9317183"/>
                  <a:pt x="10565290" y="9215137"/>
                </a:cubicBezTo>
                <a:cubicBezTo>
                  <a:pt x="10544500" y="9184842"/>
                  <a:pt x="10503721" y="9174744"/>
                  <a:pt x="10462941" y="9154015"/>
                </a:cubicBezTo>
                <a:cubicBezTo>
                  <a:pt x="10472536" y="9194940"/>
                  <a:pt x="10473336" y="9225235"/>
                  <a:pt x="10473336" y="9286888"/>
                </a:cubicBezTo>
                <a:cubicBezTo>
                  <a:pt x="10401372" y="9194940"/>
                  <a:pt x="10339802" y="9113622"/>
                  <a:pt x="10268638" y="9031772"/>
                </a:cubicBezTo>
                <a:cubicBezTo>
                  <a:pt x="10227858" y="9021674"/>
                  <a:pt x="10135904" y="9154015"/>
                  <a:pt x="10115114" y="8990848"/>
                </a:cubicBezTo>
                <a:cubicBezTo>
                  <a:pt x="10033555" y="9082796"/>
                  <a:pt x="9962390" y="9174744"/>
                  <a:pt x="9911216" y="9235865"/>
                </a:cubicBezTo>
                <a:cubicBezTo>
                  <a:pt x="9840051" y="9235865"/>
                  <a:pt x="9778482" y="9235865"/>
                  <a:pt x="9717712" y="9225767"/>
                </a:cubicBezTo>
                <a:cubicBezTo>
                  <a:pt x="9727307" y="9225767"/>
                  <a:pt x="9737702" y="9215668"/>
                  <a:pt x="9737702" y="9205039"/>
                </a:cubicBezTo>
                <a:cubicBezTo>
                  <a:pt x="9615363" y="9133819"/>
                  <a:pt x="9492224" y="9062599"/>
                  <a:pt x="9359490" y="8990848"/>
                </a:cubicBezTo>
                <a:cubicBezTo>
                  <a:pt x="9400270" y="8960552"/>
                  <a:pt x="9431454" y="8950454"/>
                  <a:pt x="9472234" y="8929726"/>
                </a:cubicBezTo>
                <a:cubicBezTo>
                  <a:pt x="9461839" y="8899431"/>
                  <a:pt x="9461839" y="8858506"/>
                  <a:pt x="9461839" y="8827680"/>
                </a:cubicBezTo>
                <a:cubicBezTo>
                  <a:pt x="9461839" y="8776656"/>
                  <a:pt x="9461839" y="8725633"/>
                  <a:pt x="9461839" y="8684708"/>
                </a:cubicBezTo>
                <a:cubicBezTo>
                  <a:pt x="9461839" y="8674610"/>
                  <a:pt x="9451444" y="8654413"/>
                  <a:pt x="9441849" y="8644315"/>
                </a:cubicBezTo>
                <a:cubicBezTo>
                  <a:pt x="9421060" y="8623587"/>
                  <a:pt x="9390675" y="8592760"/>
                  <a:pt x="9380280" y="8562465"/>
                </a:cubicBezTo>
                <a:cubicBezTo>
                  <a:pt x="9360290" y="8470517"/>
                  <a:pt x="9329105" y="8369003"/>
                  <a:pt x="9329105" y="8277055"/>
                </a:cubicBezTo>
                <a:cubicBezTo>
                  <a:pt x="9329105" y="8185107"/>
                  <a:pt x="9288326" y="8144182"/>
                  <a:pt x="9206766" y="8134084"/>
                </a:cubicBezTo>
                <a:cubicBezTo>
                  <a:pt x="9217161" y="8093159"/>
                  <a:pt x="9217161" y="8062864"/>
                  <a:pt x="9227556" y="8032037"/>
                </a:cubicBezTo>
                <a:cubicBezTo>
                  <a:pt x="9176381" y="8032037"/>
                  <a:pt x="9125207" y="8042667"/>
                  <a:pt x="9074032" y="8042667"/>
                </a:cubicBezTo>
                <a:cubicBezTo>
                  <a:pt x="9074032" y="8062864"/>
                  <a:pt x="9063637" y="8093690"/>
                  <a:pt x="9074032" y="8113887"/>
                </a:cubicBezTo>
                <a:cubicBezTo>
                  <a:pt x="9114812" y="8175008"/>
                  <a:pt x="9155592" y="8236130"/>
                  <a:pt x="9217161" y="8317980"/>
                </a:cubicBezTo>
                <a:cubicBezTo>
                  <a:pt x="9114812" y="8297251"/>
                  <a:pt x="9053243" y="8307350"/>
                  <a:pt x="9022858" y="8205303"/>
                </a:cubicBezTo>
                <a:cubicBezTo>
                  <a:pt x="9002068" y="8154280"/>
                  <a:pt x="8910114" y="8123985"/>
                  <a:pt x="8858939" y="8093159"/>
                </a:cubicBezTo>
                <a:cubicBezTo>
                  <a:pt x="8849344" y="8093159"/>
                  <a:pt x="8849344" y="8103789"/>
                  <a:pt x="8838949" y="8113887"/>
                </a:cubicBezTo>
                <a:cubicBezTo>
                  <a:pt x="8879729" y="8144713"/>
                  <a:pt x="8910114" y="8174477"/>
                  <a:pt x="8930904" y="8185107"/>
                </a:cubicBezTo>
                <a:cubicBezTo>
                  <a:pt x="8930904" y="8276523"/>
                  <a:pt x="8941298" y="8348275"/>
                  <a:pt x="8920509" y="8409396"/>
                </a:cubicBezTo>
                <a:cubicBezTo>
                  <a:pt x="8910914" y="8450321"/>
                  <a:pt x="8869334" y="8501344"/>
                  <a:pt x="8818160" y="8531639"/>
                </a:cubicBezTo>
                <a:cubicBezTo>
                  <a:pt x="8695821" y="8613489"/>
                  <a:pt x="8593472" y="8817581"/>
                  <a:pt x="8635051" y="8960552"/>
                </a:cubicBezTo>
                <a:cubicBezTo>
                  <a:pt x="8644646" y="9000946"/>
                  <a:pt x="8685426" y="9041871"/>
                  <a:pt x="8706215" y="9082796"/>
                </a:cubicBezTo>
                <a:cubicBezTo>
                  <a:pt x="8695821" y="9092894"/>
                  <a:pt x="8695821" y="9102992"/>
                  <a:pt x="8686225" y="9113091"/>
                </a:cubicBezTo>
                <a:cubicBezTo>
                  <a:pt x="8665436" y="9102992"/>
                  <a:pt x="8645446" y="9082796"/>
                  <a:pt x="8614261" y="9072697"/>
                </a:cubicBezTo>
                <a:cubicBezTo>
                  <a:pt x="8614261" y="9082796"/>
                  <a:pt x="8603866" y="9092894"/>
                  <a:pt x="8603866" y="9103524"/>
                </a:cubicBezTo>
                <a:cubicBezTo>
                  <a:pt x="8573481" y="9256062"/>
                  <a:pt x="8522307" y="9399033"/>
                  <a:pt x="8614261" y="9552102"/>
                </a:cubicBezTo>
                <a:cubicBezTo>
                  <a:pt x="8645446" y="9613224"/>
                  <a:pt x="8635051" y="9715270"/>
                  <a:pt x="8614261" y="9796589"/>
                </a:cubicBezTo>
                <a:cubicBezTo>
                  <a:pt x="8603866" y="9837513"/>
                  <a:pt x="8543097" y="9888537"/>
                  <a:pt x="8502317" y="9898635"/>
                </a:cubicBezTo>
                <a:cubicBezTo>
                  <a:pt x="8471132" y="9898635"/>
                  <a:pt x="8399968" y="9868340"/>
                  <a:pt x="8379178" y="9837513"/>
                </a:cubicBezTo>
                <a:cubicBezTo>
                  <a:pt x="8297619" y="9735467"/>
                  <a:pt x="8277628" y="9623322"/>
                  <a:pt x="8308013" y="9501079"/>
                </a:cubicBezTo>
                <a:cubicBezTo>
                  <a:pt x="8318409" y="9460154"/>
                  <a:pt x="8328803" y="9409131"/>
                  <a:pt x="8318409" y="9368206"/>
                </a:cubicBezTo>
                <a:cubicBezTo>
                  <a:pt x="8318409" y="9337911"/>
                  <a:pt x="8267234" y="9307085"/>
                  <a:pt x="8246444" y="9307085"/>
                </a:cubicBezTo>
                <a:cubicBezTo>
                  <a:pt x="8185674" y="9317715"/>
                  <a:pt x="8124105" y="9348010"/>
                  <a:pt x="8083325" y="9368206"/>
                </a:cubicBezTo>
                <a:cubicBezTo>
                  <a:pt x="8032151" y="9337911"/>
                  <a:pt x="7991371" y="9307085"/>
                  <a:pt x="7950592" y="9276790"/>
                </a:cubicBezTo>
                <a:cubicBezTo>
                  <a:pt x="7940197" y="9266692"/>
                  <a:pt x="7920207" y="9266160"/>
                  <a:pt x="7909812" y="9256062"/>
                </a:cubicBezTo>
                <a:cubicBezTo>
                  <a:pt x="7929802" y="9235865"/>
                  <a:pt x="7950592" y="9225767"/>
                  <a:pt x="7980977" y="9205039"/>
                </a:cubicBezTo>
                <a:cubicBezTo>
                  <a:pt x="7940197" y="9194940"/>
                  <a:pt x="7889022" y="9184842"/>
                  <a:pt x="7848243" y="9174744"/>
                </a:cubicBezTo>
                <a:cubicBezTo>
                  <a:pt x="7889022" y="9256062"/>
                  <a:pt x="7889822" y="9337911"/>
                  <a:pt x="7858638" y="9450056"/>
                </a:cubicBezTo>
                <a:cubicBezTo>
                  <a:pt x="7838647" y="9562201"/>
                  <a:pt x="7950592" y="9694542"/>
                  <a:pt x="8001766" y="9827415"/>
                </a:cubicBezTo>
                <a:cubicBezTo>
                  <a:pt x="8021756" y="9857710"/>
                  <a:pt x="8062536" y="9888537"/>
                  <a:pt x="8113710" y="9929461"/>
                </a:cubicBezTo>
                <a:cubicBezTo>
                  <a:pt x="7920207" y="9929461"/>
                  <a:pt x="7878628" y="9959756"/>
                  <a:pt x="7909812" y="10082531"/>
                </a:cubicBezTo>
                <a:cubicBezTo>
                  <a:pt x="7920207" y="10102728"/>
                  <a:pt x="7950592" y="10133554"/>
                  <a:pt x="7971381" y="10143652"/>
                </a:cubicBezTo>
                <a:cubicBezTo>
                  <a:pt x="8032151" y="10184577"/>
                  <a:pt x="8104115" y="10214872"/>
                  <a:pt x="8164885" y="10255797"/>
                </a:cubicBezTo>
                <a:cubicBezTo>
                  <a:pt x="8164885" y="10275994"/>
                  <a:pt x="8164885" y="10286092"/>
                  <a:pt x="8164885" y="10306820"/>
                </a:cubicBezTo>
                <a:cubicBezTo>
                  <a:pt x="8114510" y="10316919"/>
                  <a:pt x="8072931" y="10327549"/>
                  <a:pt x="8021756" y="10337647"/>
                </a:cubicBezTo>
                <a:cubicBezTo>
                  <a:pt x="7991371" y="10347745"/>
                  <a:pt x="7950592" y="10347745"/>
                  <a:pt x="7920207" y="10367942"/>
                </a:cubicBezTo>
                <a:cubicBezTo>
                  <a:pt x="7879427" y="10398768"/>
                  <a:pt x="7837848" y="10429595"/>
                  <a:pt x="7797068" y="10469988"/>
                </a:cubicBezTo>
                <a:cubicBezTo>
                  <a:pt x="7613160" y="10663983"/>
                  <a:pt x="7430051" y="10643786"/>
                  <a:pt x="7306912" y="10398768"/>
                </a:cubicBezTo>
                <a:cubicBezTo>
                  <a:pt x="7306912" y="10388670"/>
                  <a:pt x="7306912" y="10388139"/>
                  <a:pt x="7296517" y="10388139"/>
                </a:cubicBezTo>
                <a:cubicBezTo>
                  <a:pt x="7276527" y="10296722"/>
                  <a:pt x="7225353" y="10275994"/>
                  <a:pt x="7143793" y="10347745"/>
                </a:cubicBezTo>
                <a:cubicBezTo>
                  <a:pt x="7133399" y="10255797"/>
                  <a:pt x="7123004" y="10184046"/>
                  <a:pt x="7255738" y="10173947"/>
                </a:cubicBezTo>
                <a:cubicBezTo>
                  <a:pt x="7174178" y="10102728"/>
                  <a:pt x="7103014" y="10041606"/>
                  <a:pt x="7021454" y="9969855"/>
                </a:cubicBezTo>
                <a:cubicBezTo>
                  <a:pt x="7031849" y="9949658"/>
                  <a:pt x="7041444" y="9918832"/>
                  <a:pt x="7051839" y="9898635"/>
                </a:cubicBezTo>
                <a:cubicBezTo>
                  <a:pt x="7041444" y="9898635"/>
                  <a:pt x="7031849" y="9888537"/>
                  <a:pt x="7021454" y="9888537"/>
                </a:cubicBezTo>
                <a:cubicBezTo>
                  <a:pt x="6991069" y="9949658"/>
                  <a:pt x="6959885" y="10010780"/>
                  <a:pt x="7031049" y="10071901"/>
                </a:cubicBezTo>
                <a:cubicBezTo>
                  <a:pt x="7103014" y="10143652"/>
                  <a:pt x="7103014" y="10194676"/>
                  <a:pt x="7011059" y="10235600"/>
                </a:cubicBezTo>
                <a:cubicBezTo>
                  <a:pt x="6929500" y="10286624"/>
                  <a:pt x="6857536" y="10357844"/>
                  <a:pt x="6888720" y="10449260"/>
                </a:cubicBezTo>
                <a:cubicBezTo>
                  <a:pt x="6816756" y="10480087"/>
                  <a:pt x="6755986" y="10500815"/>
                  <a:pt x="6694417" y="10531110"/>
                </a:cubicBezTo>
                <a:cubicBezTo>
                  <a:pt x="6694417" y="10521011"/>
                  <a:pt x="6664032" y="10490185"/>
                  <a:pt x="6653637" y="10459890"/>
                </a:cubicBezTo>
                <a:cubicBezTo>
                  <a:pt x="6632848" y="10429063"/>
                  <a:pt x="6592868" y="10398768"/>
                  <a:pt x="6602463" y="10367942"/>
                </a:cubicBezTo>
                <a:cubicBezTo>
                  <a:pt x="6612858" y="10327549"/>
                  <a:pt x="6653637" y="10255797"/>
                  <a:pt x="6684822" y="10245699"/>
                </a:cubicBezTo>
                <a:cubicBezTo>
                  <a:pt x="6807161" y="10245699"/>
                  <a:pt x="6837546" y="10143652"/>
                  <a:pt x="6899115" y="10092629"/>
                </a:cubicBezTo>
                <a:cubicBezTo>
                  <a:pt x="6827151" y="10011311"/>
                  <a:pt x="6775976" y="9939560"/>
                  <a:pt x="6715207" y="9868340"/>
                </a:cubicBezTo>
                <a:cubicBezTo>
                  <a:pt x="6745592" y="9796589"/>
                  <a:pt x="6796766" y="9725369"/>
                  <a:pt x="6653637" y="9705172"/>
                </a:cubicBezTo>
                <a:cubicBezTo>
                  <a:pt x="6653637" y="9776392"/>
                  <a:pt x="6745592" y="9847612"/>
                  <a:pt x="6633647" y="9898635"/>
                </a:cubicBezTo>
                <a:cubicBezTo>
                  <a:pt x="6633647" y="9898635"/>
                  <a:pt x="6633647" y="9929461"/>
                  <a:pt x="6643243" y="9949658"/>
                </a:cubicBezTo>
                <a:cubicBezTo>
                  <a:pt x="6694417" y="10061803"/>
                  <a:pt x="6694417" y="10072433"/>
                  <a:pt x="6561683" y="10082531"/>
                </a:cubicBezTo>
                <a:cubicBezTo>
                  <a:pt x="6551288" y="10082531"/>
                  <a:pt x="6540893" y="10082531"/>
                  <a:pt x="6540893" y="10082531"/>
                </a:cubicBezTo>
                <a:cubicBezTo>
                  <a:pt x="6459334" y="10235600"/>
                  <a:pt x="6377775" y="10368473"/>
                  <a:pt x="6306610" y="10510913"/>
                </a:cubicBezTo>
                <a:cubicBezTo>
                  <a:pt x="6265031" y="10582664"/>
                  <a:pt x="6255436" y="10663983"/>
                  <a:pt x="6225051" y="10735202"/>
                </a:cubicBezTo>
                <a:cubicBezTo>
                  <a:pt x="6204261" y="10776127"/>
                  <a:pt x="6173077" y="10806422"/>
                  <a:pt x="6153087" y="10837249"/>
                </a:cubicBezTo>
                <a:cubicBezTo>
                  <a:pt x="6132297" y="10868075"/>
                  <a:pt x="6112307" y="10898370"/>
                  <a:pt x="6081922" y="10939295"/>
                </a:cubicBezTo>
                <a:cubicBezTo>
                  <a:pt x="6061132" y="10970122"/>
                  <a:pt x="6030747" y="11010515"/>
                  <a:pt x="6009958" y="11041342"/>
                </a:cubicBezTo>
                <a:cubicBezTo>
                  <a:pt x="5989968" y="11020613"/>
                  <a:pt x="5949188" y="11010515"/>
                  <a:pt x="5949188" y="10990318"/>
                </a:cubicBezTo>
                <a:cubicBezTo>
                  <a:pt x="5938793" y="10939295"/>
                  <a:pt x="5949188" y="10888272"/>
                  <a:pt x="5969178" y="10847347"/>
                </a:cubicBezTo>
                <a:cubicBezTo>
                  <a:pt x="5979573" y="10827150"/>
                  <a:pt x="6020353" y="10827150"/>
                  <a:pt x="6081922" y="10806954"/>
                </a:cubicBezTo>
                <a:cubicBezTo>
                  <a:pt x="6041142" y="10745301"/>
                  <a:pt x="6010757" y="10684179"/>
                  <a:pt x="5959583" y="10653353"/>
                </a:cubicBezTo>
                <a:cubicBezTo>
                  <a:pt x="5836444" y="10572035"/>
                  <a:pt x="5714105" y="10510913"/>
                  <a:pt x="5581371" y="10459890"/>
                </a:cubicBezTo>
                <a:cubicBezTo>
                  <a:pt x="5550187" y="10439693"/>
                  <a:pt x="5468627" y="10449260"/>
                  <a:pt x="5448637" y="10480087"/>
                </a:cubicBezTo>
                <a:cubicBezTo>
                  <a:pt x="5438242" y="10510913"/>
                  <a:pt x="5438242" y="10572035"/>
                  <a:pt x="5459032" y="10612959"/>
                </a:cubicBezTo>
                <a:cubicBezTo>
                  <a:pt x="5510207" y="10715006"/>
                  <a:pt x="5560581" y="10796324"/>
                  <a:pt x="5622151" y="10888272"/>
                </a:cubicBezTo>
                <a:cubicBezTo>
                  <a:pt x="5652536" y="10928665"/>
                  <a:pt x="5693315" y="10970122"/>
                  <a:pt x="5734095" y="10980220"/>
                </a:cubicBezTo>
                <a:cubicBezTo>
                  <a:pt x="5826049" y="10990318"/>
                  <a:pt x="5866829" y="11031243"/>
                  <a:pt x="5887619" y="11112561"/>
                </a:cubicBezTo>
                <a:cubicBezTo>
                  <a:pt x="5907609" y="11214608"/>
                  <a:pt x="5857234" y="11285828"/>
                  <a:pt x="5774875" y="11306556"/>
                </a:cubicBezTo>
                <a:cubicBezTo>
                  <a:pt x="5682921" y="11326752"/>
                  <a:pt x="5673325" y="11377776"/>
                  <a:pt x="5662930" y="11449527"/>
                </a:cubicBezTo>
                <a:cubicBezTo>
                  <a:pt x="5662930" y="11459625"/>
                  <a:pt x="5642940" y="11479822"/>
                  <a:pt x="5642940" y="11479822"/>
                </a:cubicBezTo>
                <a:cubicBezTo>
                  <a:pt x="5611756" y="11357579"/>
                  <a:pt x="5581371" y="11225238"/>
                  <a:pt x="5550187" y="11092365"/>
                </a:cubicBezTo>
                <a:cubicBezTo>
                  <a:pt x="5560581" y="11092365"/>
                  <a:pt x="5591766" y="11082266"/>
                  <a:pt x="5611756" y="11082266"/>
                </a:cubicBezTo>
                <a:cubicBezTo>
                  <a:pt x="5602161" y="11051440"/>
                  <a:pt x="5581371" y="11031243"/>
                  <a:pt x="5570976" y="11010515"/>
                </a:cubicBezTo>
                <a:cubicBezTo>
                  <a:pt x="5530197" y="10929197"/>
                  <a:pt x="5489417" y="10847347"/>
                  <a:pt x="5459032" y="10766029"/>
                </a:cubicBezTo>
                <a:cubicBezTo>
                  <a:pt x="5438242" y="10684179"/>
                  <a:pt x="5417453" y="10653353"/>
                  <a:pt x="5315903" y="10684179"/>
                </a:cubicBezTo>
                <a:cubicBezTo>
                  <a:pt x="5203159" y="10714474"/>
                  <a:pt x="5223949" y="10602861"/>
                  <a:pt x="5213554" y="10541740"/>
                </a:cubicBezTo>
                <a:cubicBezTo>
                  <a:pt x="5050435" y="10521011"/>
                  <a:pt x="4999261" y="10418965"/>
                  <a:pt x="5080820" y="10275994"/>
                </a:cubicBezTo>
                <a:cubicBezTo>
                  <a:pt x="5112005" y="10224971"/>
                  <a:pt x="5070425" y="10031508"/>
                  <a:pt x="5019251" y="9990583"/>
                </a:cubicBezTo>
                <a:cubicBezTo>
                  <a:pt x="4999261" y="9980485"/>
                  <a:pt x="4978471" y="10000681"/>
                  <a:pt x="4937691" y="10010780"/>
                </a:cubicBezTo>
                <a:cubicBezTo>
                  <a:pt x="4856132" y="9908733"/>
                  <a:pt x="4753783" y="9990583"/>
                  <a:pt x="4641839" y="10010780"/>
                </a:cubicBezTo>
                <a:cubicBezTo>
                  <a:pt x="4601059" y="9908733"/>
                  <a:pt x="4539490" y="9939560"/>
                  <a:pt x="4457930" y="9960288"/>
                </a:cubicBezTo>
                <a:cubicBezTo>
                  <a:pt x="4151683" y="10072433"/>
                  <a:pt x="3845435" y="10163849"/>
                  <a:pt x="3528793" y="10255797"/>
                </a:cubicBezTo>
                <a:cubicBezTo>
                  <a:pt x="3528793" y="10245699"/>
                  <a:pt x="3518398" y="10224971"/>
                  <a:pt x="3518398" y="10214872"/>
                </a:cubicBezTo>
                <a:cubicBezTo>
                  <a:pt x="3845435" y="10112826"/>
                  <a:pt x="4162078" y="10010780"/>
                  <a:pt x="4488315" y="9908733"/>
                </a:cubicBezTo>
                <a:cubicBezTo>
                  <a:pt x="4488315" y="9898635"/>
                  <a:pt x="4488315" y="9899166"/>
                  <a:pt x="4488315" y="9888537"/>
                </a:cubicBezTo>
                <a:cubicBezTo>
                  <a:pt x="4447535" y="9878438"/>
                  <a:pt x="4397161" y="9868340"/>
                  <a:pt x="4355581" y="9878438"/>
                </a:cubicBezTo>
                <a:cubicBezTo>
                  <a:pt x="3988564" y="9949658"/>
                  <a:pt x="3620747" y="10041606"/>
                  <a:pt x="3252930" y="10123456"/>
                </a:cubicBezTo>
                <a:cubicBezTo>
                  <a:pt x="3252930" y="10133554"/>
                  <a:pt x="3263325" y="10143652"/>
                  <a:pt x="3272920" y="10153751"/>
                </a:cubicBezTo>
                <a:cubicBezTo>
                  <a:pt x="3242535" y="10204774"/>
                  <a:pt x="3222545" y="10276525"/>
                  <a:pt x="3171371" y="10296722"/>
                </a:cubicBezTo>
                <a:cubicBezTo>
                  <a:pt x="3109801" y="10347745"/>
                  <a:pt x="3038637" y="10306820"/>
                  <a:pt x="2997857" y="10235600"/>
                </a:cubicBezTo>
                <a:cubicBezTo>
                  <a:pt x="2997857" y="10225502"/>
                  <a:pt x="2957077" y="10214872"/>
                  <a:pt x="2936288" y="10225502"/>
                </a:cubicBezTo>
                <a:cubicBezTo>
                  <a:pt x="2721995" y="10306820"/>
                  <a:pt x="2486911" y="10337647"/>
                  <a:pt x="2303003" y="10510913"/>
                </a:cubicBezTo>
                <a:cubicBezTo>
                  <a:pt x="2211049" y="10602861"/>
                  <a:pt x="1996755" y="10521011"/>
                  <a:pt x="1975966" y="10398768"/>
                </a:cubicBezTo>
                <a:cubicBezTo>
                  <a:pt x="1966370" y="10306820"/>
                  <a:pt x="2160674" y="10184577"/>
                  <a:pt x="2262223" y="10225502"/>
                </a:cubicBezTo>
                <a:cubicBezTo>
                  <a:pt x="2293408" y="10245699"/>
                  <a:pt x="2334187" y="10255797"/>
                  <a:pt x="2374967" y="10275994"/>
                </a:cubicBezTo>
                <a:cubicBezTo>
                  <a:pt x="2364572" y="10286092"/>
                  <a:pt x="2364572" y="10306820"/>
                  <a:pt x="2354177" y="10337647"/>
                </a:cubicBezTo>
                <a:cubicBezTo>
                  <a:pt x="2374167" y="10337647"/>
                  <a:pt x="2405352" y="10347745"/>
                  <a:pt x="2415747" y="10337647"/>
                </a:cubicBezTo>
                <a:cubicBezTo>
                  <a:pt x="2527691" y="10276525"/>
                  <a:pt x="2640435" y="10235600"/>
                  <a:pt x="2752379" y="10164381"/>
                </a:cubicBezTo>
                <a:cubicBezTo>
                  <a:pt x="2865123" y="10072433"/>
                  <a:pt x="3049031" y="10082531"/>
                  <a:pt x="3201756" y="10051704"/>
                </a:cubicBezTo>
                <a:cubicBezTo>
                  <a:pt x="3263325" y="10041606"/>
                  <a:pt x="3344884" y="10051704"/>
                  <a:pt x="3406454" y="10021409"/>
                </a:cubicBezTo>
                <a:cubicBezTo>
                  <a:pt x="3508003" y="9960288"/>
                  <a:pt x="3610352" y="10000681"/>
                  <a:pt x="3712701" y="9969855"/>
                </a:cubicBezTo>
                <a:cubicBezTo>
                  <a:pt x="3824646" y="9939560"/>
                  <a:pt x="3946985" y="9929461"/>
                  <a:pt x="4059728" y="9888537"/>
                </a:cubicBezTo>
                <a:cubicBezTo>
                  <a:pt x="4253232" y="9797120"/>
                  <a:pt x="4468325" y="9816785"/>
                  <a:pt x="4672224" y="9796589"/>
                </a:cubicBezTo>
                <a:cubicBezTo>
                  <a:pt x="4713003" y="9796589"/>
                  <a:pt x="4754583" y="9786490"/>
                  <a:pt x="4815352" y="9776392"/>
                </a:cubicBezTo>
                <a:cubicBezTo>
                  <a:pt x="4764178" y="9664247"/>
                  <a:pt x="4713803" y="9562201"/>
                  <a:pt x="4662628" y="9450056"/>
                </a:cubicBezTo>
                <a:cubicBezTo>
                  <a:pt x="4549885" y="9439958"/>
                  <a:pt x="4631444" y="9327282"/>
                  <a:pt x="4611454" y="9245963"/>
                </a:cubicBezTo>
                <a:cubicBezTo>
                  <a:pt x="4519500" y="9245963"/>
                  <a:pt x="4406756" y="9266692"/>
                  <a:pt x="4376371" y="9133819"/>
                </a:cubicBezTo>
                <a:cubicBezTo>
                  <a:pt x="4294812" y="9205039"/>
                  <a:pt x="4233242" y="9215137"/>
                  <a:pt x="4212452" y="9092894"/>
                </a:cubicBezTo>
                <a:cubicBezTo>
                  <a:pt x="4202857" y="9072697"/>
                  <a:pt x="4162078" y="9051969"/>
                  <a:pt x="4141288" y="9051969"/>
                </a:cubicBezTo>
                <a:cubicBezTo>
                  <a:pt x="3895810" y="9000946"/>
                  <a:pt x="3651132" y="8950454"/>
                  <a:pt x="3396059" y="8929726"/>
                </a:cubicBezTo>
                <a:cubicBezTo>
                  <a:pt x="3283315" y="8919628"/>
                  <a:pt x="3160976" y="8970651"/>
                  <a:pt x="3049031" y="8990848"/>
                </a:cubicBezTo>
                <a:cubicBezTo>
                  <a:pt x="2966672" y="9011576"/>
                  <a:pt x="2885113" y="9011576"/>
                  <a:pt x="2803554" y="9021674"/>
                </a:cubicBezTo>
                <a:cubicBezTo>
                  <a:pt x="2803554" y="9051969"/>
                  <a:pt x="2813949" y="9082796"/>
                  <a:pt x="2813949" y="9113091"/>
                </a:cubicBezTo>
                <a:cubicBezTo>
                  <a:pt x="2813949" y="9164114"/>
                  <a:pt x="2823544" y="9215668"/>
                  <a:pt x="2803554" y="9235865"/>
                </a:cubicBezTo>
                <a:cubicBezTo>
                  <a:pt x="2793159" y="9266692"/>
                  <a:pt x="2721995" y="9276790"/>
                  <a:pt x="2690810" y="9266160"/>
                </a:cubicBezTo>
                <a:cubicBezTo>
                  <a:pt x="2660425" y="9256062"/>
                  <a:pt x="2650030" y="9194940"/>
                  <a:pt x="2630040" y="9164645"/>
                </a:cubicBezTo>
                <a:cubicBezTo>
                  <a:pt x="2630040" y="9154015"/>
                  <a:pt x="2619645" y="9143917"/>
                  <a:pt x="2619645" y="9133819"/>
                </a:cubicBezTo>
                <a:cubicBezTo>
                  <a:pt x="2497306" y="9164645"/>
                  <a:pt x="2415747" y="9092894"/>
                  <a:pt x="2313398" y="9041871"/>
                </a:cubicBezTo>
                <a:cubicBezTo>
                  <a:pt x="2191059" y="8970119"/>
                  <a:pt x="2037535" y="8970651"/>
                  <a:pt x="1904801" y="8929726"/>
                </a:cubicBezTo>
                <a:cubicBezTo>
                  <a:pt x="1761672" y="8878703"/>
                  <a:pt x="1690508" y="9001477"/>
                  <a:pt x="1588159" y="9031772"/>
                </a:cubicBezTo>
                <a:cubicBezTo>
                  <a:pt x="1516994" y="9062599"/>
                  <a:pt x="1455425" y="9082796"/>
                  <a:pt x="1425040" y="8980749"/>
                </a:cubicBezTo>
                <a:cubicBezTo>
                  <a:pt x="1414645" y="8949923"/>
                  <a:pt x="1363471" y="8919628"/>
                  <a:pt x="1343481" y="8929726"/>
                </a:cubicBezTo>
                <a:cubicBezTo>
                  <a:pt x="1251526" y="8939824"/>
                  <a:pt x="1169967" y="8970651"/>
                  <a:pt x="1088407" y="8990848"/>
                </a:cubicBezTo>
                <a:cubicBezTo>
                  <a:pt x="1088407" y="8980749"/>
                  <a:pt x="1078013" y="8970651"/>
                  <a:pt x="1078013" y="8949923"/>
                </a:cubicBezTo>
                <a:cubicBezTo>
                  <a:pt x="1129187" y="8939824"/>
                  <a:pt x="1189957" y="8919628"/>
                  <a:pt x="1281911" y="8899431"/>
                </a:cubicBezTo>
                <a:cubicBezTo>
                  <a:pt x="1220342" y="8878703"/>
                  <a:pt x="1200352" y="8868604"/>
                  <a:pt x="1169167" y="8858506"/>
                </a:cubicBezTo>
                <a:cubicBezTo>
                  <a:pt x="1251526" y="8837778"/>
                  <a:pt x="1312296" y="8827680"/>
                  <a:pt x="1384260" y="8806951"/>
                </a:cubicBezTo>
                <a:cubicBezTo>
                  <a:pt x="1414645" y="8796853"/>
                  <a:pt x="1465820" y="8786755"/>
                  <a:pt x="1476214" y="8766558"/>
                </a:cubicBezTo>
                <a:cubicBezTo>
                  <a:pt x="1536984" y="8643784"/>
                  <a:pt x="1628938" y="8664512"/>
                  <a:pt x="1741682" y="8684708"/>
                </a:cubicBezTo>
                <a:cubicBezTo>
                  <a:pt x="1833637" y="8695338"/>
                  <a:pt x="1935186" y="8664512"/>
                  <a:pt x="2058325" y="8644315"/>
                </a:cubicBezTo>
                <a:cubicBezTo>
                  <a:pt x="1915196" y="8480616"/>
                  <a:pt x="1894406" y="8297251"/>
                  <a:pt x="1935186" y="8123985"/>
                </a:cubicBezTo>
                <a:cubicBezTo>
                  <a:pt x="1955976" y="8011309"/>
                  <a:pt x="2047930" y="7899164"/>
                  <a:pt x="2139884" y="7817846"/>
                </a:cubicBezTo>
                <a:cubicBezTo>
                  <a:pt x="2292608" y="7695603"/>
                  <a:pt x="2476517" y="7613753"/>
                  <a:pt x="2681215" y="7674875"/>
                </a:cubicBezTo>
                <a:cubicBezTo>
                  <a:pt x="2803554" y="7715800"/>
                  <a:pt x="2916298" y="7787551"/>
                  <a:pt x="3028242" y="7838574"/>
                </a:cubicBezTo>
                <a:cubicBezTo>
                  <a:pt x="3038637" y="7777453"/>
                  <a:pt x="3058627" y="7715800"/>
                  <a:pt x="3079416" y="7664777"/>
                </a:cubicBezTo>
                <a:cubicBezTo>
                  <a:pt x="3089811" y="7654678"/>
                  <a:pt x="3099407" y="7644580"/>
                  <a:pt x="3109801" y="7634482"/>
                </a:cubicBezTo>
                <a:cubicBezTo>
                  <a:pt x="3048232" y="7593557"/>
                  <a:pt x="2987462" y="7542534"/>
                  <a:pt x="2936288" y="7491510"/>
                </a:cubicBezTo>
                <a:cubicBezTo>
                  <a:pt x="2905903" y="7450586"/>
                  <a:pt x="2905903" y="7399562"/>
                  <a:pt x="2895508" y="7348539"/>
                </a:cubicBezTo>
                <a:cubicBezTo>
                  <a:pt x="2895508" y="7318244"/>
                  <a:pt x="2895508" y="7277319"/>
                  <a:pt x="2875518" y="7257123"/>
                </a:cubicBezTo>
                <a:cubicBezTo>
                  <a:pt x="2793159" y="7196001"/>
                  <a:pt x="2741984" y="7114151"/>
                  <a:pt x="2741984" y="7002007"/>
                </a:cubicBezTo>
                <a:cubicBezTo>
                  <a:pt x="2741984" y="6971180"/>
                  <a:pt x="2711599" y="6940354"/>
                  <a:pt x="2701205" y="6899960"/>
                </a:cubicBezTo>
                <a:cubicBezTo>
                  <a:pt x="2711599" y="6899960"/>
                  <a:pt x="2731590" y="6879764"/>
                  <a:pt x="2773169" y="6848937"/>
                </a:cubicBezTo>
                <a:cubicBezTo>
                  <a:pt x="2721995" y="6838839"/>
                  <a:pt x="2681215" y="6818111"/>
                  <a:pt x="2630040" y="6797914"/>
                </a:cubicBezTo>
                <a:cubicBezTo>
                  <a:pt x="2670820" y="6777186"/>
                  <a:pt x="2691610" y="6756989"/>
                  <a:pt x="2721995" y="6736792"/>
                </a:cubicBezTo>
                <a:cubicBezTo>
                  <a:pt x="2630040" y="6685769"/>
                  <a:pt x="2527691" y="6634746"/>
                  <a:pt x="2446132" y="6593821"/>
                </a:cubicBezTo>
                <a:cubicBezTo>
                  <a:pt x="2415747" y="6624648"/>
                  <a:pt x="2394957" y="6654943"/>
                  <a:pt x="2374967" y="6675671"/>
                </a:cubicBezTo>
                <a:cubicBezTo>
                  <a:pt x="2374967" y="6644844"/>
                  <a:pt x="2384562" y="6614018"/>
                  <a:pt x="2364572" y="6583723"/>
                </a:cubicBezTo>
                <a:cubicBezTo>
                  <a:pt x="2343783" y="6522070"/>
                  <a:pt x="2303003" y="6460948"/>
                  <a:pt x="2272618" y="6389729"/>
                </a:cubicBezTo>
                <a:cubicBezTo>
                  <a:pt x="2211049" y="6440752"/>
                  <a:pt x="2180664" y="6481677"/>
                  <a:pt x="2129489" y="6532700"/>
                </a:cubicBezTo>
                <a:cubicBezTo>
                  <a:pt x="2108700" y="6471578"/>
                  <a:pt x="2088710" y="6430653"/>
                  <a:pt x="2099105" y="6400358"/>
                </a:cubicBezTo>
                <a:cubicBezTo>
                  <a:pt x="2150279" y="6226561"/>
                  <a:pt x="2068720" y="6073491"/>
                  <a:pt x="2037535" y="5920422"/>
                </a:cubicBezTo>
                <a:cubicBezTo>
                  <a:pt x="2027940" y="5880028"/>
                  <a:pt x="2047930" y="5829005"/>
                  <a:pt x="2047930" y="5788080"/>
                </a:cubicBezTo>
                <a:cubicBezTo>
                  <a:pt x="2058325" y="5726959"/>
                  <a:pt x="2068720" y="5655207"/>
                  <a:pt x="2068720" y="5604184"/>
                </a:cubicBezTo>
                <a:cubicBezTo>
                  <a:pt x="1945581" y="5645109"/>
                  <a:pt x="1833637" y="5706231"/>
                  <a:pt x="1710498" y="5716860"/>
                </a:cubicBezTo>
                <a:cubicBezTo>
                  <a:pt x="1557774" y="5726959"/>
                  <a:pt x="1384260" y="5645109"/>
                  <a:pt x="1322691" y="5492039"/>
                </a:cubicBezTo>
                <a:cubicBezTo>
                  <a:pt x="1312296" y="5461213"/>
                  <a:pt x="1333086" y="5410721"/>
                  <a:pt x="1353875" y="5369796"/>
                </a:cubicBezTo>
                <a:cubicBezTo>
                  <a:pt x="1373865" y="5338970"/>
                  <a:pt x="1414645" y="5308675"/>
                  <a:pt x="1434635" y="5267750"/>
                </a:cubicBezTo>
                <a:cubicBezTo>
                  <a:pt x="1333086" y="5318773"/>
                  <a:pt x="1241131" y="5359698"/>
                  <a:pt x="1138782" y="5400623"/>
                </a:cubicBezTo>
                <a:cubicBezTo>
                  <a:pt x="1200352" y="5226825"/>
                  <a:pt x="1343481" y="5145507"/>
                  <a:pt x="1445030" y="5053559"/>
                </a:cubicBezTo>
                <a:cubicBezTo>
                  <a:pt x="1516994" y="5043461"/>
                  <a:pt x="1577764" y="5032831"/>
                  <a:pt x="1639333" y="5012634"/>
                </a:cubicBezTo>
                <a:cubicBezTo>
                  <a:pt x="1782462" y="4951513"/>
                  <a:pt x="1864021" y="4971709"/>
                  <a:pt x="1915196" y="5073756"/>
                </a:cubicBezTo>
                <a:cubicBezTo>
                  <a:pt x="1966370" y="5155074"/>
                  <a:pt x="1904801" y="5298045"/>
                  <a:pt x="1812847" y="5359698"/>
                </a:cubicBezTo>
                <a:cubicBezTo>
                  <a:pt x="1761672" y="5389993"/>
                  <a:pt x="1720893" y="5430918"/>
                  <a:pt x="1669718" y="5461744"/>
                </a:cubicBezTo>
                <a:cubicBezTo>
                  <a:pt x="1649728" y="5471843"/>
                  <a:pt x="1618544" y="5461744"/>
                  <a:pt x="1598554" y="5461744"/>
                </a:cubicBezTo>
                <a:cubicBezTo>
                  <a:pt x="1608948" y="5420820"/>
                  <a:pt x="1618544" y="5389993"/>
                  <a:pt x="1628938" y="5349068"/>
                </a:cubicBezTo>
                <a:cubicBezTo>
                  <a:pt x="1577764" y="5308143"/>
                  <a:pt x="1577764" y="5308675"/>
                  <a:pt x="1445030" y="5400623"/>
                </a:cubicBezTo>
                <a:cubicBezTo>
                  <a:pt x="1455425" y="5461744"/>
                  <a:pt x="1455425" y="5512768"/>
                  <a:pt x="1465820" y="5583988"/>
                </a:cubicBezTo>
                <a:cubicBezTo>
                  <a:pt x="1537784" y="5635011"/>
                  <a:pt x="1628938" y="5716329"/>
                  <a:pt x="1761672" y="5655207"/>
                </a:cubicBezTo>
                <a:cubicBezTo>
                  <a:pt x="1772067" y="5665306"/>
                  <a:pt x="1782462" y="5675936"/>
                  <a:pt x="1792857" y="5675936"/>
                </a:cubicBezTo>
                <a:cubicBezTo>
                  <a:pt x="1966370" y="5604184"/>
                  <a:pt x="2119094" y="5512768"/>
                  <a:pt x="2231838" y="5308675"/>
                </a:cubicBezTo>
                <a:cubicBezTo>
                  <a:pt x="2129489" y="5369796"/>
                  <a:pt x="2058325" y="5420820"/>
                  <a:pt x="1986360" y="5461744"/>
                </a:cubicBezTo>
                <a:cubicBezTo>
                  <a:pt x="2068720" y="5379895"/>
                  <a:pt x="2139884" y="5308143"/>
                  <a:pt x="2191059" y="5247022"/>
                </a:cubicBezTo>
                <a:cubicBezTo>
                  <a:pt x="2139884" y="5165704"/>
                  <a:pt x="2078315" y="5114681"/>
                  <a:pt x="2058325" y="5042929"/>
                </a:cubicBezTo>
                <a:cubicBezTo>
                  <a:pt x="2047930" y="5022733"/>
                  <a:pt x="2119894" y="4941414"/>
                  <a:pt x="2150279" y="4941414"/>
                </a:cubicBezTo>
                <a:cubicBezTo>
                  <a:pt x="2221443" y="4930785"/>
                  <a:pt x="2303003" y="4961611"/>
                  <a:pt x="2374967" y="4981808"/>
                </a:cubicBezTo>
                <a:cubicBezTo>
                  <a:pt x="2435737" y="4941414"/>
                  <a:pt x="2518096" y="4890391"/>
                  <a:pt x="2610050" y="4829270"/>
                </a:cubicBezTo>
                <a:cubicBezTo>
                  <a:pt x="2497306" y="4768148"/>
                  <a:pt x="2385362" y="4696397"/>
                  <a:pt x="2303003" y="4645373"/>
                </a:cubicBezTo>
                <a:cubicBezTo>
                  <a:pt x="2334187" y="4482206"/>
                  <a:pt x="2364572" y="4329136"/>
                  <a:pt x="2384562" y="4176598"/>
                </a:cubicBezTo>
                <a:cubicBezTo>
                  <a:pt x="2364572" y="4165968"/>
                  <a:pt x="2343783" y="4145771"/>
                  <a:pt x="2323792" y="4135673"/>
                </a:cubicBezTo>
                <a:cubicBezTo>
                  <a:pt x="2292608" y="4155870"/>
                  <a:pt x="2262223" y="4186165"/>
                  <a:pt x="2231838" y="4216991"/>
                </a:cubicBezTo>
                <a:cubicBezTo>
                  <a:pt x="2119094" y="4227089"/>
                  <a:pt x="2017545" y="4237188"/>
                  <a:pt x="1915196" y="4257916"/>
                </a:cubicBezTo>
                <a:cubicBezTo>
                  <a:pt x="1792857" y="4278113"/>
                  <a:pt x="1680113" y="4308939"/>
                  <a:pt x="1557774" y="4339235"/>
                </a:cubicBezTo>
                <a:cubicBezTo>
                  <a:pt x="1618544" y="4237719"/>
                  <a:pt x="1363471" y="4227089"/>
                  <a:pt x="1485810" y="4104847"/>
                </a:cubicBezTo>
                <a:cubicBezTo>
                  <a:pt x="1425040" y="4074552"/>
                  <a:pt x="1384260" y="4033627"/>
                  <a:pt x="1333086" y="4002800"/>
                </a:cubicBezTo>
                <a:cubicBezTo>
                  <a:pt x="1333086" y="3992702"/>
                  <a:pt x="1333086" y="3982604"/>
                  <a:pt x="1343481" y="3972505"/>
                </a:cubicBezTo>
                <a:cubicBezTo>
                  <a:pt x="1394655" y="3962407"/>
                  <a:pt x="1455425" y="3931580"/>
                  <a:pt x="1496204" y="3951777"/>
                </a:cubicBezTo>
                <a:cubicBezTo>
                  <a:pt x="1608948" y="4012898"/>
                  <a:pt x="1628938" y="3951777"/>
                  <a:pt x="1649728" y="3849731"/>
                </a:cubicBezTo>
                <a:cubicBezTo>
                  <a:pt x="1649728" y="3839632"/>
                  <a:pt x="1649728" y="3839632"/>
                  <a:pt x="1660123" y="3829534"/>
                </a:cubicBezTo>
                <a:cubicBezTo>
                  <a:pt x="1598554" y="3747684"/>
                  <a:pt x="1536984" y="3676465"/>
                  <a:pt x="1485810" y="3595146"/>
                </a:cubicBezTo>
                <a:cubicBezTo>
                  <a:pt x="1496204" y="3584517"/>
                  <a:pt x="1506599" y="3574418"/>
                  <a:pt x="1516994" y="3564320"/>
                </a:cubicBezTo>
                <a:cubicBezTo>
                  <a:pt x="1577764" y="3666366"/>
                  <a:pt x="1660123" y="3758314"/>
                  <a:pt x="1772067" y="3768413"/>
                </a:cubicBezTo>
                <a:cubicBezTo>
                  <a:pt x="1812847" y="3737586"/>
                  <a:pt x="1853627" y="3717389"/>
                  <a:pt x="1884811" y="3697193"/>
                </a:cubicBezTo>
                <a:cubicBezTo>
                  <a:pt x="1925591" y="3676465"/>
                  <a:pt x="1966370" y="3645638"/>
                  <a:pt x="2017545" y="3625441"/>
                </a:cubicBezTo>
                <a:cubicBezTo>
                  <a:pt x="2047930" y="3615343"/>
                  <a:pt x="2078315" y="3604713"/>
                  <a:pt x="2109499" y="3604713"/>
                </a:cubicBezTo>
                <a:cubicBezTo>
                  <a:pt x="2170269" y="3604713"/>
                  <a:pt x="2231838" y="3615343"/>
                  <a:pt x="2293408" y="3625441"/>
                </a:cubicBezTo>
                <a:cubicBezTo>
                  <a:pt x="2405352" y="3635540"/>
                  <a:pt x="2466921" y="3594615"/>
                  <a:pt x="2476517" y="3482470"/>
                </a:cubicBezTo>
                <a:cubicBezTo>
                  <a:pt x="2476517" y="3442077"/>
                  <a:pt x="2527691" y="3411250"/>
                  <a:pt x="2568471" y="3400620"/>
                </a:cubicBezTo>
                <a:cubicBezTo>
                  <a:pt x="2578866" y="3390522"/>
                  <a:pt x="2609250" y="3441545"/>
                  <a:pt x="2640435" y="3472372"/>
                </a:cubicBezTo>
                <a:cubicBezTo>
                  <a:pt x="2589260" y="3523395"/>
                  <a:pt x="2538086" y="3574418"/>
                  <a:pt x="2476517" y="3635540"/>
                </a:cubicBezTo>
                <a:cubicBezTo>
                  <a:pt x="2548481" y="3625441"/>
                  <a:pt x="2619645" y="3625441"/>
                  <a:pt x="2701205" y="3615343"/>
                </a:cubicBezTo>
                <a:cubicBezTo>
                  <a:pt x="2670820" y="3554222"/>
                  <a:pt x="2660425" y="3513297"/>
                  <a:pt x="2640435" y="3472372"/>
                </a:cubicBezTo>
                <a:cubicBezTo>
                  <a:pt x="2701205" y="3462273"/>
                  <a:pt x="2762774" y="3421349"/>
                  <a:pt x="2824343" y="3482470"/>
                </a:cubicBezTo>
                <a:cubicBezTo>
                  <a:pt x="2833939" y="3503198"/>
                  <a:pt x="2854728" y="3523395"/>
                  <a:pt x="2885113" y="3554222"/>
                </a:cubicBezTo>
                <a:cubicBezTo>
                  <a:pt x="2946683" y="3554222"/>
                  <a:pt x="3038637" y="3554222"/>
                  <a:pt x="3130591" y="3554222"/>
                </a:cubicBezTo>
                <a:cubicBezTo>
                  <a:pt x="3130591" y="3411250"/>
                  <a:pt x="3130591" y="3268279"/>
                  <a:pt x="3130591" y="3125308"/>
                </a:cubicBezTo>
                <a:cubicBezTo>
                  <a:pt x="3130591" y="2972238"/>
                  <a:pt x="3130591" y="2829799"/>
                  <a:pt x="3130591" y="2686827"/>
                </a:cubicBezTo>
                <a:cubicBezTo>
                  <a:pt x="3140986" y="2676729"/>
                  <a:pt x="3140186" y="2666631"/>
                  <a:pt x="3150581" y="2656532"/>
                </a:cubicBezTo>
                <a:cubicBezTo>
                  <a:pt x="3171371" y="2676729"/>
                  <a:pt x="3201756" y="2696926"/>
                  <a:pt x="3201756" y="2717654"/>
                </a:cubicBezTo>
                <a:cubicBezTo>
                  <a:pt x="3191361" y="2839897"/>
                  <a:pt x="3171371" y="2952042"/>
                  <a:pt x="3160976" y="3064186"/>
                </a:cubicBezTo>
                <a:cubicBezTo>
                  <a:pt x="3150581" y="3135938"/>
                  <a:pt x="3150581" y="3207158"/>
                  <a:pt x="3150581" y="3278377"/>
                </a:cubicBezTo>
                <a:cubicBezTo>
                  <a:pt x="3140186" y="3380424"/>
                  <a:pt x="3140186" y="3472372"/>
                  <a:pt x="3232141" y="3543592"/>
                </a:cubicBezTo>
                <a:cubicBezTo>
                  <a:pt x="3252930" y="3553690"/>
                  <a:pt x="3293710" y="3554222"/>
                  <a:pt x="3324095" y="3554222"/>
                </a:cubicBezTo>
                <a:cubicBezTo>
                  <a:pt x="3212150" y="3472372"/>
                  <a:pt x="3221746" y="3452175"/>
                  <a:pt x="3375269" y="3360227"/>
                </a:cubicBezTo>
                <a:cubicBezTo>
                  <a:pt x="3396059" y="3411250"/>
                  <a:pt x="3426444" y="3451644"/>
                  <a:pt x="3456829" y="3502667"/>
                </a:cubicBezTo>
                <a:cubicBezTo>
                  <a:pt x="3488013" y="3451644"/>
                  <a:pt x="3508803" y="3411250"/>
                  <a:pt x="3447233" y="3360227"/>
                </a:cubicBezTo>
                <a:cubicBezTo>
                  <a:pt x="3406454" y="3329932"/>
                  <a:pt x="3396059" y="3258181"/>
                  <a:pt x="3365674" y="3197059"/>
                </a:cubicBezTo>
                <a:cubicBezTo>
                  <a:pt x="3406454" y="3186429"/>
                  <a:pt x="3447233" y="3176331"/>
                  <a:pt x="3477618" y="3166233"/>
                </a:cubicBezTo>
                <a:cubicBezTo>
                  <a:pt x="3467223" y="3003065"/>
                  <a:pt x="3457628" y="2839897"/>
                  <a:pt x="3447233" y="2676729"/>
                </a:cubicBezTo>
                <a:cubicBezTo>
                  <a:pt x="3477618" y="2789405"/>
                  <a:pt x="3498408" y="2890920"/>
                  <a:pt x="3518398" y="3003065"/>
                </a:cubicBezTo>
                <a:cubicBezTo>
                  <a:pt x="3559178" y="2982868"/>
                  <a:pt x="3610352" y="2952042"/>
                  <a:pt x="3651132" y="2921215"/>
                </a:cubicBezTo>
                <a:cubicBezTo>
                  <a:pt x="3610352" y="2890920"/>
                  <a:pt x="3569573" y="2870192"/>
                  <a:pt x="3518398" y="2849995"/>
                </a:cubicBezTo>
                <a:cubicBezTo>
                  <a:pt x="3671921" y="2707024"/>
                  <a:pt x="3651132" y="2656532"/>
                  <a:pt x="3447233" y="2554486"/>
                </a:cubicBezTo>
                <a:cubicBezTo>
                  <a:pt x="3447233" y="2594879"/>
                  <a:pt x="3447233" y="2636336"/>
                  <a:pt x="3447233" y="2676729"/>
                </a:cubicBezTo>
                <a:cubicBezTo>
                  <a:pt x="3426444" y="2625706"/>
                  <a:pt x="3405654" y="2574683"/>
                  <a:pt x="3385664" y="2534289"/>
                </a:cubicBezTo>
                <a:cubicBezTo>
                  <a:pt x="3334489" y="2462538"/>
                  <a:pt x="3272920" y="2432243"/>
                  <a:pt x="3191361" y="2534289"/>
                </a:cubicBezTo>
                <a:cubicBezTo>
                  <a:pt x="3222545" y="2401417"/>
                  <a:pt x="3283315" y="2390787"/>
                  <a:pt x="3396059" y="2441810"/>
                </a:cubicBezTo>
                <a:cubicBezTo>
                  <a:pt x="3375269" y="2319567"/>
                  <a:pt x="3364874" y="2228150"/>
                  <a:pt x="3355279" y="2126104"/>
                </a:cubicBezTo>
                <a:cubicBezTo>
                  <a:pt x="3477618" y="2126104"/>
                  <a:pt x="3497608" y="2095278"/>
                  <a:pt x="3426444" y="1973034"/>
                </a:cubicBezTo>
                <a:cubicBezTo>
                  <a:pt x="3385664" y="1891185"/>
                  <a:pt x="3334489" y="1809866"/>
                  <a:pt x="3304105" y="1717919"/>
                </a:cubicBezTo>
                <a:cubicBezTo>
                  <a:pt x="3385664" y="1789670"/>
                  <a:pt x="3477618" y="1850791"/>
                  <a:pt x="3548783" y="1922011"/>
                </a:cubicBezTo>
                <a:cubicBezTo>
                  <a:pt x="3661527" y="2024058"/>
                  <a:pt x="3743086" y="1830063"/>
                  <a:pt x="3855830" y="1901283"/>
                </a:cubicBezTo>
                <a:cubicBezTo>
                  <a:pt x="3824646" y="1809866"/>
                  <a:pt x="3794261" y="1717919"/>
                  <a:pt x="3773471" y="1625970"/>
                </a:cubicBezTo>
                <a:cubicBezTo>
                  <a:pt x="3855830" y="1615872"/>
                  <a:pt x="3937390" y="1595144"/>
                  <a:pt x="4018949" y="1585046"/>
                </a:cubicBezTo>
                <a:cubicBezTo>
                  <a:pt x="4100508" y="1574947"/>
                  <a:pt x="4202857" y="1717919"/>
                  <a:pt x="4162078" y="1809866"/>
                </a:cubicBezTo>
                <a:cubicBezTo>
                  <a:pt x="4141288" y="1881086"/>
                  <a:pt x="4151683" y="1922011"/>
                  <a:pt x="4192463" y="1973034"/>
                </a:cubicBezTo>
                <a:cubicBezTo>
                  <a:pt x="4294812" y="2126104"/>
                  <a:pt x="4345186" y="2289272"/>
                  <a:pt x="4294812" y="2493365"/>
                </a:cubicBezTo>
                <a:cubicBezTo>
                  <a:pt x="4253232" y="2625706"/>
                  <a:pt x="4284417" y="2788874"/>
                  <a:pt x="4314802" y="2941943"/>
                </a:cubicBezTo>
                <a:cubicBezTo>
                  <a:pt x="4325196" y="2931845"/>
                  <a:pt x="4345986" y="2911648"/>
                  <a:pt x="4345986" y="2901019"/>
                </a:cubicBezTo>
                <a:cubicBezTo>
                  <a:pt x="4294812" y="2829799"/>
                  <a:pt x="4345986" y="2758579"/>
                  <a:pt x="4397161" y="2737851"/>
                </a:cubicBezTo>
                <a:cubicBezTo>
                  <a:pt x="4457930" y="2717654"/>
                  <a:pt x="4539490" y="2727752"/>
                  <a:pt x="4611454" y="2747949"/>
                </a:cubicBezTo>
                <a:cubicBezTo>
                  <a:pt x="4672224" y="2768146"/>
                  <a:pt x="4723398" y="2829799"/>
                  <a:pt x="4774573" y="2860094"/>
                </a:cubicBezTo>
                <a:cubicBezTo>
                  <a:pt x="4804958" y="2870723"/>
                  <a:pt x="4845737" y="2860094"/>
                  <a:pt x="4876922" y="2860094"/>
                </a:cubicBezTo>
                <a:cubicBezTo>
                  <a:pt x="4876922" y="2839897"/>
                  <a:pt x="4876922" y="2829799"/>
                  <a:pt x="4876922" y="2809602"/>
                </a:cubicBezTo>
                <a:cubicBezTo>
                  <a:pt x="4845737" y="2799504"/>
                  <a:pt x="4804958" y="2788874"/>
                  <a:pt x="4774573" y="2768677"/>
                </a:cubicBezTo>
                <a:cubicBezTo>
                  <a:pt x="4754583" y="2758579"/>
                  <a:pt x="4753783" y="2727752"/>
                  <a:pt x="4743388" y="2717654"/>
                </a:cubicBezTo>
                <a:cubicBezTo>
                  <a:pt x="4804958" y="2696926"/>
                  <a:pt x="4825747" y="2595411"/>
                  <a:pt x="4907307" y="2635804"/>
                </a:cubicBezTo>
                <a:cubicBezTo>
                  <a:pt x="4999261" y="2666631"/>
                  <a:pt x="5080820" y="2717654"/>
                  <a:pt x="5193564" y="2768677"/>
                </a:cubicBezTo>
                <a:cubicBezTo>
                  <a:pt x="5336693" y="2666631"/>
                  <a:pt x="5499812" y="2543856"/>
                  <a:pt x="5673325" y="2411515"/>
                </a:cubicBezTo>
                <a:cubicBezTo>
                  <a:pt x="5560581" y="2319567"/>
                  <a:pt x="5438242" y="2258445"/>
                  <a:pt x="5519802" y="2105376"/>
                </a:cubicBezTo>
                <a:cubicBezTo>
                  <a:pt x="5540591" y="2075081"/>
                  <a:pt x="5611756" y="2044254"/>
                  <a:pt x="5653335" y="2044254"/>
                </a:cubicBezTo>
                <a:cubicBezTo>
                  <a:pt x="5754885" y="2054353"/>
                  <a:pt x="5785270" y="2136202"/>
                  <a:pt x="5774875" y="2330197"/>
                </a:cubicBezTo>
                <a:cubicBezTo>
                  <a:pt x="5907609" y="2228150"/>
                  <a:pt x="5908408" y="2156399"/>
                  <a:pt x="5806059" y="2054884"/>
                </a:cubicBezTo>
                <a:cubicBezTo>
                  <a:pt x="5786069" y="2034156"/>
                  <a:pt x="5775674" y="2013428"/>
                  <a:pt x="5754885" y="2003329"/>
                </a:cubicBezTo>
                <a:cubicBezTo>
                  <a:pt x="5724500" y="1962405"/>
                  <a:pt x="5682921" y="1911381"/>
                  <a:pt x="5662930" y="1860358"/>
                </a:cubicBezTo>
                <a:cubicBezTo>
                  <a:pt x="5734095" y="1922011"/>
                  <a:pt x="5795664" y="1983133"/>
                  <a:pt x="5867629" y="2044254"/>
                </a:cubicBezTo>
                <a:cubicBezTo>
                  <a:pt x="5887619" y="1819965"/>
                  <a:pt x="5908408" y="1615872"/>
                  <a:pt x="5918803" y="1401681"/>
                </a:cubicBezTo>
                <a:cubicBezTo>
                  <a:pt x="5928398" y="1299635"/>
                  <a:pt x="5887619" y="1227883"/>
                  <a:pt x="5754885" y="1207687"/>
                </a:cubicBezTo>
                <a:cubicBezTo>
                  <a:pt x="5591766" y="1176860"/>
                  <a:pt x="5540591" y="1126369"/>
                  <a:pt x="5509407" y="963201"/>
                </a:cubicBezTo>
                <a:cubicBezTo>
                  <a:pt x="5509407" y="943004"/>
                  <a:pt x="5509407" y="922276"/>
                  <a:pt x="5519802" y="901548"/>
                </a:cubicBezTo>
                <a:cubicBezTo>
                  <a:pt x="5601361" y="789403"/>
                  <a:pt x="5806059" y="789403"/>
                  <a:pt x="5887619" y="901548"/>
                </a:cubicBezTo>
                <a:cubicBezTo>
                  <a:pt x="5938793" y="983397"/>
                  <a:pt x="5989968" y="1065247"/>
                  <a:pt x="6040343" y="1156664"/>
                </a:cubicBezTo>
                <a:cubicBezTo>
                  <a:pt x="6009958" y="1156664"/>
                  <a:pt x="5969178" y="1156664"/>
                  <a:pt x="5959583" y="1156664"/>
                </a:cubicBezTo>
                <a:cubicBezTo>
                  <a:pt x="5959583" y="1421878"/>
                  <a:pt x="5959583" y="1676994"/>
                  <a:pt x="5959583" y="1942208"/>
                </a:cubicBezTo>
                <a:cubicBezTo>
                  <a:pt x="5959583" y="1962936"/>
                  <a:pt x="5989968" y="1983133"/>
                  <a:pt x="5999563" y="2003329"/>
                </a:cubicBezTo>
                <a:cubicBezTo>
                  <a:pt x="6040343" y="2054353"/>
                  <a:pt x="6122702" y="2064983"/>
                  <a:pt x="6133096" y="2156399"/>
                </a:cubicBezTo>
                <a:cubicBezTo>
                  <a:pt x="6133096" y="2187225"/>
                  <a:pt x="6214656" y="2227619"/>
                  <a:pt x="6265830" y="2238249"/>
                </a:cubicBezTo>
                <a:cubicBezTo>
                  <a:pt x="6347390" y="2258445"/>
                  <a:pt x="6439344" y="2238249"/>
                  <a:pt x="6520903" y="2258445"/>
                </a:cubicBezTo>
                <a:cubicBezTo>
                  <a:pt x="6602463" y="2289272"/>
                  <a:pt x="6664032" y="2350393"/>
                  <a:pt x="6745592" y="2401417"/>
                </a:cubicBezTo>
                <a:cubicBezTo>
                  <a:pt x="6735197" y="2411515"/>
                  <a:pt x="6724802" y="2421613"/>
                  <a:pt x="6704812" y="2462538"/>
                </a:cubicBezTo>
                <a:cubicBezTo>
                  <a:pt x="6745592" y="2462538"/>
                  <a:pt x="6775976" y="2462538"/>
                  <a:pt x="6806361" y="2462538"/>
                </a:cubicBezTo>
                <a:cubicBezTo>
                  <a:pt x="6796766" y="2360492"/>
                  <a:pt x="6827151" y="2340295"/>
                  <a:pt x="6929500" y="2380688"/>
                </a:cubicBezTo>
                <a:cubicBezTo>
                  <a:pt x="6959885" y="2391318"/>
                  <a:pt x="6991069" y="2401417"/>
                  <a:pt x="7021454" y="2411515"/>
                </a:cubicBezTo>
                <a:cubicBezTo>
                  <a:pt x="7021454" y="2411515"/>
                  <a:pt x="7021454" y="2421613"/>
                  <a:pt x="7021454" y="2421613"/>
                </a:cubicBezTo>
                <a:cubicBezTo>
                  <a:pt x="7072629" y="2380688"/>
                  <a:pt x="7133399" y="2340295"/>
                  <a:pt x="7184573" y="2289272"/>
                </a:cubicBezTo>
                <a:cubicBezTo>
                  <a:pt x="7082224" y="2167029"/>
                  <a:pt x="6979875" y="2044254"/>
                  <a:pt x="6878326" y="1911913"/>
                </a:cubicBezTo>
                <a:cubicBezTo>
                  <a:pt x="6888720" y="1901815"/>
                  <a:pt x="6899115" y="1891185"/>
                  <a:pt x="6908710" y="1881086"/>
                </a:cubicBezTo>
                <a:cubicBezTo>
                  <a:pt x="7062234" y="1983133"/>
                  <a:pt x="7164583" y="2177127"/>
                  <a:pt x="7389271" y="2146301"/>
                </a:cubicBezTo>
                <a:cubicBezTo>
                  <a:pt x="7398866" y="2156399"/>
                  <a:pt x="7409261" y="2177127"/>
                  <a:pt x="7419656" y="2197324"/>
                </a:cubicBezTo>
                <a:cubicBezTo>
                  <a:pt x="7398866" y="2218052"/>
                  <a:pt x="7368482" y="2228150"/>
                  <a:pt x="7327702" y="2248347"/>
                </a:cubicBezTo>
                <a:cubicBezTo>
                  <a:pt x="7358087" y="2268544"/>
                  <a:pt x="7409261" y="2299370"/>
                  <a:pt x="7460436" y="2330197"/>
                </a:cubicBezTo>
                <a:cubicBezTo>
                  <a:pt x="7450041" y="2452440"/>
                  <a:pt x="7490821" y="2492833"/>
                  <a:pt x="7593170" y="2472636"/>
                </a:cubicBezTo>
                <a:cubicBezTo>
                  <a:pt x="7562785" y="2441810"/>
                  <a:pt x="7541995" y="2421613"/>
                  <a:pt x="7541995" y="2421613"/>
                </a:cubicBezTo>
                <a:cubicBezTo>
                  <a:pt x="7531600" y="2340295"/>
                  <a:pt x="7522005" y="2278642"/>
                  <a:pt x="7522005" y="2207422"/>
                </a:cubicBezTo>
                <a:cubicBezTo>
                  <a:pt x="7552390" y="2187225"/>
                  <a:pt x="7603565" y="2156399"/>
                  <a:pt x="7654739" y="2116006"/>
                </a:cubicBezTo>
                <a:cubicBezTo>
                  <a:pt x="7725904" y="2197324"/>
                  <a:pt x="7797068" y="2278642"/>
                  <a:pt x="7879427" y="2370590"/>
                </a:cubicBezTo>
                <a:cubicBezTo>
                  <a:pt x="7879427" y="2288740"/>
                  <a:pt x="7869032" y="2207422"/>
                  <a:pt x="7869032" y="2126104"/>
                </a:cubicBezTo>
                <a:cubicBezTo>
                  <a:pt x="7858638" y="2105907"/>
                  <a:pt x="7837848" y="2085179"/>
                  <a:pt x="7837848" y="2085179"/>
                </a:cubicBezTo>
                <a:cubicBezTo>
                  <a:pt x="7715509" y="2136202"/>
                  <a:pt x="7766683" y="2013959"/>
                  <a:pt x="7725904" y="1983133"/>
                </a:cubicBezTo>
                <a:cubicBezTo>
                  <a:pt x="7736298" y="1973034"/>
                  <a:pt x="7736298" y="1962936"/>
                  <a:pt x="7746693" y="1942208"/>
                </a:cubicBezTo>
                <a:cubicBezTo>
                  <a:pt x="7817858" y="1962936"/>
                  <a:pt x="7899417" y="1983133"/>
                  <a:pt x="7980977" y="2003329"/>
                </a:cubicBezTo>
                <a:cubicBezTo>
                  <a:pt x="8011362" y="2013428"/>
                  <a:pt x="8032151" y="2024058"/>
                  <a:pt x="8062536" y="2034156"/>
                </a:cubicBezTo>
                <a:cubicBezTo>
                  <a:pt x="8062536" y="2003329"/>
                  <a:pt x="8062536" y="1973034"/>
                  <a:pt x="8062536" y="1942208"/>
                </a:cubicBezTo>
                <a:cubicBezTo>
                  <a:pt x="8062536" y="1932110"/>
                  <a:pt x="8062536" y="1911381"/>
                  <a:pt x="8062536" y="1901283"/>
                </a:cubicBezTo>
                <a:cubicBezTo>
                  <a:pt x="7991371" y="1850260"/>
                  <a:pt x="7899417" y="2013428"/>
                  <a:pt x="7827453" y="1870988"/>
                </a:cubicBezTo>
                <a:cubicBezTo>
                  <a:pt x="7899417" y="1860890"/>
                  <a:pt x="7960987" y="1860890"/>
                  <a:pt x="8052940" y="1850791"/>
                </a:cubicBezTo>
                <a:cubicBezTo>
                  <a:pt x="8012161" y="1819965"/>
                  <a:pt x="8001766" y="1799237"/>
                  <a:pt x="7980977" y="1799237"/>
                </a:cubicBezTo>
                <a:cubicBezTo>
                  <a:pt x="7869032" y="1789138"/>
                  <a:pt x="7828253" y="1738647"/>
                  <a:pt x="7837848" y="1615872"/>
                </a:cubicBezTo>
                <a:cubicBezTo>
                  <a:pt x="7837848" y="1595675"/>
                  <a:pt x="7807463" y="1564849"/>
                  <a:pt x="7797068" y="1544652"/>
                </a:cubicBezTo>
                <a:cubicBezTo>
                  <a:pt x="7777078" y="1513826"/>
                  <a:pt x="7745894" y="1493629"/>
                  <a:pt x="7725904" y="1462803"/>
                </a:cubicBezTo>
                <a:cubicBezTo>
                  <a:pt x="7756288" y="1452704"/>
                  <a:pt x="7787473" y="1432508"/>
                  <a:pt x="7837848" y="1412311"/>
                </a:cubicBezTo>
                <a:cubicBezTo>
                  <a:pt x="7807463" y="1381484"/>
                  <a:pt x="7777078" y="1340560"/>
                  <a:pt x="7736298" y="1289536"/>
                </a:cubicBezTo>
                <a:cubicBezTo>
                  <a:pt x="7766683" y="1279438"/>
                  <a:pt x="7807463" y="1268808"/>
                  <a:pt x="7858638" y="1248612"/>
                </a:cubicBezTo>
                <a:cubicBezTo>
                  <a:pt x="7869032" y="1299635"/>
                  <a:pt x="7869032" y="1340560"/>
                  <a:pt x="7869032" y="1380953"/>
                </a:cubicBezTo>
                <a:cubicBezTo>
                  <a:pt x="7960987" y="1350658"/>
                  <a:pt x="8072931" y="1411779"/>
                  <a:pt x="8093721" y="1482999"/>
                </a:cubicBezTo>
                <a:cubicBezTo>
                  <a:pt x="8032151" y="1472901"/>
                  <a:pt x="7981776" y="1462803"/>
                  <a:pt x="7899417" y="1442606"/>
                </a:cubicBezTo>
                <a:cubicBezTo>
                  <a:pt x="7930602" y="1503728"/>
                  <a:pt x="7950592" y="1544652"/>
                  <a:pt x="7980977" y="1605774"/>
                </a:cubicBezTo>
                <a:cubicBezTo>
                  <a:pt x="8042546" y="1544652"/>
                  <a:pt x="8164885" y="1554751"/>
                  <a:pt x="8164885" y="1412311"/>
                </a:cubicBezTo>
                <a:cubicBezTo>
                  <a:pt x="8196070" y="1412311"/>
                  <a:pt x="8246444" y="1401681"/>
                  <a:pt x="8287224" y="1391583"/>
                </a:cubicBezTo>
                <a:cubicBezTo>
                  <a:pt x="8318409" y="1381484"/>
                  <a:pt x="8328803" y="1340028"/>
                  <a:pt x="8348794" y="1309733"/>
                </a:cubicBezTo>
                <a:cubicBezTo>
                  <a:pt x="8440748" y="1258710"/>
                  <a:pt x="8532702" y="1472901"/>
                  <a:pt x="8624656" y="1289536"/>
                </a:cubicBezTo>
                <a:cubicBezTo>
                  <a:pt x="8635051" y="1299635"/>
                  <a:pt x="8645446" y="1299635"/>
                  <a:pt x="8655041" y="1309733"/>
                </a:cubicBezTo>
                <a:cubicBezTo>
                  <a:pt x="8645446" y="1340028"/>
                  <a:pt x="8644646" y="1391583"/>
                  <a:pt x="8635051" y="1391583"/>
                </a:cubicBezTo>
                <a:cubicBezTo>
                  <a:pt x="8583876" y="1421878"/>
                  <a:pt x="8522307" y="1422409"/>
                  <a:pt x="8471932" y="1442606"/>
                </a:cubicBezTo>
                <a:cubicBezTo>
                  <a:pt x="8430353" y="1452704"/>
                  <a:pt x="8389573" y="1472901"/>
                  <a:pt x="8338398" y="1523924"/>
                </a:cubicBezTo>
                <a:cubicBezTo>
                  <a:pt x="8399968" y="1554751"/>
                  <a:pt x="8451142" y="1585046"/>
                  <a:pt x="8522307" y="1625970"/>
                </a:cubicBezTo>
                <a:cubicBezTo>
                  <a:pt x="8481527" y="1625970"/>
                  <a:pt x="8440748" y="1636069"/>
                  <a:pt x="8399968" y="1636069"/>
                </a:cubicBezTo>
                <a:cubicBezTo>
                  <a:pt x="8409563" y="1687092"/>
                  <a:pt x="8420757" y="1738115"/>
                  <a:pt x="8420757" y="1799237"/>
                </a:cubicBezTo>
                <a:cubicBezTo>
                  <a:pt x="8451142" y="1758843"/>
                  <a:pt x="8471132" y="1728017"/>
                  <a:pt x="8491922" y="1697190"/>
                </a:cubicBezTo>
                <a:cubicBezTo>
                  <a:pt x="8491922" y="1707820"/>
                  <a:pt x="8502317" y="1717919"/>
                  <a:pt x="8502317" y="1728017"/>
                </a:cubicBezTo>
                <a:cubicBezTo>
                  <a:pt x="8532702" y="1738115"/>
                  <a:pt x="8583876" y="1758843"/>
                  <a:pt x="8593472" y="1738115"/>
                </a:cubicBezTo>
                <a:cubicBezTo>
                  <a:pt x="8655041" y="1666895"/>
                  <a:pt x="8716610" y="1676994"/>
                  <a:pt x="8798170" y="1707820"/>
                </a:cubicBezTo>
                <a:cubicBezTo>
                  <a:pt x="8787775" y="1738115"/>
                  <a:pt x="8788574" y="1779040"/>
                  <a:pt x="8778180" y="1830063"/>
                </a:cubicBezTo>
                <a:cubicBezTo>
                  <a:pt x="8746995" y="1809335"/>
                  <a:pt x="8716610" y="1789138"/>
                  <a:pt x="8686225" y="1768942"/>
                </a:cubicBezTo>
                <a:cubicBezTo>
                  <a:pt x="8695821" y="1799237"/>
                  <a:pt x="8695821" y="1819965"/>
                  <a:pt x="8706215" y="1840162"/>
                </a:cubicBezTo>
                <a:cubicBezTo>
                  <a:pt x="8655041" y="1819965"/>
                  <a:pt x="8614261" y="1799237"/>
                  <a:pt x="8563087" y="1789138"/>
                </a:cubicBezTo>
                <a:cubicBezTo>
                  <a:pt x="8552692" y="1830063"/>
                  <a:pt x="8543097" y="1850260"/>
                  <a:pt x="8532702" y="1891185"/>
                </a:cubicBezTo>
                <a:cubicBezTo>
                  <a:pt x="8491922" y="1881086"/>
                  <a:pt x="8471132" y="1860890"/>
                  <a:pt x="8420757" y="1840162"/>
                </a:cubicBezTo>
                <a:cubicBezTo>
                  <a:pt x="8451142" y="1911913"/>
                  <a:pt x="8471132" y="1952306"/>
                  <a:pt x="8491922" y="2013959"/>
                </a:cubicBezTo>
                <a:cubicBezTo>
                  <a:pt x="8543097" y="1952306"/>
                  <a:pt x="8573481" y="1870988"/>
                  <a:pt x="8635051" y="1983133"/>
                </a:cubicBezTo>
                <a:cubicBezTo>
                  <a:pt x="8644646" y="1952838"/>
                  <a:pt x="8645446" y="1932110"/>
                  <a:pt x="8655041" y="1911913"/>
                </a:cubicBezTo>
                <a:cubicBezTo>
                  <a:pt x="8746995" y="1952306"/>
                  <a:pt x="8828555" y="1993231"/>
                  <a:pt x="8920509" y="2024058"/>
                </a:cubicBezTo>
                <a:cubicBezTo>
                  <a:pt x="8870134" y="2085179"/>
                  <a:pt x="8818959" y="2136202"/>
                  <a:pt x="8767785" y="2187225"/>
                </a:cubicBezTo>
                <a:cubicBezTo>
                  <a:pt x="8778180" y="2197324"/>
                  <a:pt x="8798170" y="2228150"/>
                  <a:pt x="8818160" y="2258445"/>
                </a:cubicBezTo>
                <a:cubicBezTo>
                  <a:pt x="8746995" y="2279173"/>
                  <a:pt x="8686225" y="2115474"/>
                  <a:pt x="8603866" y="2248347"/>
                </a:cubicBezTo>
                <a:cubicBezTo>
                  <a:pt x="8655041" y="2258445"/>
                  <a:pt x="8696620" y="2268544"/>
                  <a:pt x="8737400" y="2278642"/>
                </a:cubicBezTo>
                <a:cubicBezTo>
                  <a:pt x="8737400" y="2289272"/>
                  <a:pt x="8737400" y="2289272"/>
                  <a:pt x="8737400" y="2299370"/>
                </a:cubicBezTo>
                <a:cubicBezTo>
                  <a:pt x="8706215" y="2309469"/>
                  <a:pt x="8675831" y="2309469"/>
                  <a:pt x="8655041" y="2319567"/>
                </a:cubicBezTo>
                <a:cubicBezTo>
                  <a:pt x="8665436" y="2370590"/>
                  <a:pt x="8685426" y="2421613"/>
                  <a:pt x="8706215" y="2472636"/>
                </a:cubicBezTo>
                <a:cubicBezTo>
                  <a:pt x="8777380" y="2431712"/>
                  <a:pt x="8849344" y="2401417"/>
                  <a:pt x="8920509" y="2360492"/>
                </a:cubicBezTo>
                <a:cubicBezTo>
                  <a:pt x="8992473" y="2319567"/>
                  <a:pt x="9022858" y="2339764"/>
                  <a:pt x="9053243" y="2411515"/>
                </a:cubicBezTo>
                <a:cubicBezTo>
                  <a:pt x="9074032" y="2441810"/>
                  <a:pt x="9125207" y="2472636"/>
                  <a:pt x="9165987" y="2513561"/>
                </a:cubicBezTo>
                <a:cubicBezTo>
                  <a:pt x="9165987" y="2329665"/>
                  <a:pt x="9125207" y="2187225"/>
                  <a:pt x="9206766" y="2024058"/>
                </a:cubicBezTo>
                <a:cubicBezTo>
                  <a:pt x="9247546" y="1942208"/>
                  <a:pt x="9206766" y="1809866"/>
                  <a:pt x="9196371" y="1697190"/>
                </a:cubicBezTo>
                <a:cubicBezTo>
                  <a:pt x="9186776" y="1585046"/>
                  <a:pt x="9176381" y="1483531"/>
                  <a:pt x="9155592" y="1371386"/>
                </a:cubicBezTo>
                <a:cubicBezTo>
                  <a:pt x="9176381" y="1371386"/>
                  <a:pt x="9186776" y="1360756"/>
                  <a:pt x="9196371" y="1360756"/>
                </a:cubicBezTo>
                <a:cubicBezTo>
                  <a:pt x="9237151" y="1462803"/>
                  <a:pt x="9288326" y="1564849"/>
                  <a:pt x="9318711" y="1676994"/>
                </a:cubicBezTo>
                <a:cubicBezTo>
                  <a:pt x="9349895" y="1768942"/>
                  <a:pt x="9359490" y="1881086"/>
                  <a:pt x="9400270" y="1973034"/>
                </a:cubicBezTo>
                <a:cubicBezTo>
                  <a:pt x="9421060" y="2024058"/>
                  <a:pt x="9492224" y="2044254"/>
                  <a:pt x="9513014" y="2064451"/>
                </a:cubicBezTo>
                <a:cubicBezTo>
                  <a:pt x="9533803" y="2115474"/>
                  <a:pt x="9533803" y="2156399"/>
                  <a:pt x="9553793" y="2166497"/>
                </a:cubicBezTo>
                <a:cubicBezTo>
                  <a:pt x="9594573" y="2207422"/>
                  <a:pt x="9645748" y="2218052"/>
                  <a:pt x="9717712" y="2258445"/>
                </a:cubicBezTo>
                <a:cubicBezTo>
                  <a:pt x="9748097" y="2156399"/>
                  <a:pt x="9788876" y="2044254"/>
                  <a:pt x="9829656" y="1911913"/>
                </a:cubicBezTo>
                <a:cubicBezTo>
                  <a:pt x="9748097" y="1911913"/>
                  <a:pt x="9676932" y="1901283"/>
                  <a:pt x="9574583" y="1891185"/>
                </a:cubicBezTo>
                <a:cubicBezTo>
                  <a:pt x="9615363" y="1840162"/>
                  <a:pt x="9635353" y="1819965"/>
                  <a:pt x="9656143" y="1789138"/>
                </a:cubicBezTo>
                <a:cubicBezTo>
                  <a:pt x="9757692" y="1911381"/>
                  <a:pt x="9921610" y="1922011"/>
                  <a:pt x="10043950" y="1840162"/>
                </a:cubicBezTo>
                <a:cubicBezTo>
                  <a:pt x="10064739" y="1819965"/>
                  <a:pt x="10095124" y="1819965"/>
                  <a:pt x="10125509" y="1830063"/>
                </a:cubicBezTo>
                <a:cubicBezTo>
                  <a:pt x="10135904" y="1830063"/>
                  <a:pt x="10156693" y="1870988"/>
                  <a:pt x="10146299" y="1881086"/>
                </a:cubicBezTo>
                <a:cubicBezTo>
                  <a:pt x="10135904" y="1911913"/>
                  <a:pt x="10105519" y="1942208"/>
                  <a:pt x="10084729" y="1942208"/>
                </a:cubicBezTo>
                <a:cubicBezTo>
                  <a:pt x="10013565" y="1932110"/>
                  <a:pt x="9951995" y="1922011"/>
                  <a:pt x="9849646" y="1911913"/>
                </a:cubicBezTo>
                <a:cubicBezTo>
                  <a:pt x="9951995" y="2044254"/>
                  <a:pt x="9911216" y="2207422"/>
                  <a:pt x="10054344" y="2309469"/>
                </a:cubicBezTo>
                <a:cubicBezTo>
                  <a:pt x="10146299" y="2360492"/>
                  <a:pt x="10238253" y="2370590"/>
                  <a:pt x="10319812" y="2319567"/>
                </a:cubicBezTo>
                <a:cubicBezTo>
                  <a:pt x="10340602" y="2309469"/>
                  <a:pt x="10360592" y="2268544"/>
                  <a:pt x="10360592" y="2238249"/>
                </a:cubicBezTo>
                <a:cubicBezTo>
                  <a:pt x="10360592" y="2146301"/>
                  <a:pt x="10381382" y="2095278"/>
                  <a:pt x="10473336" y="2156399"/>
                </a:cubicBezTo>
                <a:cubicBezTo>
                  <a:pt x="10482931" y="2156399"/>
                  <a:pt x="10503721" y="2166497"/>
                  <a:pt x="10503721" y="2166497"/>
                </a:cubicBezTo>
                <a:cubicBezTo>
                  <a:pt x="10585280" y="2105376"/>
                  <a:pt x="10636455" y="2167029"/>
                  <a:pt x="10687629" y="2228150"/>
                </a:cubicBezTo>
                <a:cubicBezTo>
                  <a:pt x="10840353" y="2146301"/>
                  <a:pt x="10993877" y="2054353"/>
                  <a:pt x="11137005" y="1962405"/>
                </a:cubicBezTo>
                <a:cubicBezTo>
                  <a:pt x="11188180" y="1932110"/>
                  <a:pt x="11453648" y="1942208"/>
                  <a:pt x="11504822" y="1973034"/>
                </a:cubicBezTo>
                <a:cubicBezTo>
                  <a:pt x="11627161" y="2024058"/>
                  <a:pt x="11749501" y="2075081"/>
                  <a:pt x="11871840" y="2116006"/>
                </a:cubicBezTo>
                <a:cubicBezTo>
                  <a:pt x="11892629" y="2126104"/>
                  <a:pt x="11933409" y="2095278"/>
                  <a:pt x="11953399" y="2075081"/>
                </a:cubicBezTo>
                <a:cubicBezTo>
                  <a:pt x="12076538" y="1932110"/>
                  <a:pt x="12198877" y="1901815"/>
                  <a:pt x="12393180" y="1952838"/>
                </a:cubicBezTo>
                <a:cubicBezTo>
                  <a:pt x="12474740" y="1973034"/>
                  <a:pt x="12536309" y="1983133"/>
                  <a:pt x="12607473" y="2034156"/>
                </a:cubicBezTo>
                <a:cubicBezTo>
                  <a:pt x="12689033" y="2095278"/>
                  <a:pt x="12760197" y="2156399"/>
                  <a:pt x="12719418" y="2278642"/>
                </a:cubicBezTo>
                <a:cubicBezTo>
                  <a:pt x="12832162" y="2187225"/>
                  <a:pt x="12924116" y="2105907"/>
                  <a:pt x="13016070" y="2024058"/>
                </a:cubicBezTo>
                <a:cubicBezTo>
                  <a:pt x="13138409" y="1932110"/>
                  <a:pt x="13210373" y="1768942"/>
                  <a:pt x="13383887" y="1738115"/>
                </a:cubicBezTo>
                <a:cubicBezTo>
                  <a:pt x="13414272" y="1728017"/>
                  <a:pt x="13455052" y="1728017"/>
                  <a:pt x="13485436" y="1728017"/>
                </a:cubicBezTo>
                <a:cubicBezTo>
                  <a:pt x="13495831" y="1738115"/>
                  <a:pt x="13495831" y="1748214"/>
                  <a:pt x="13506226" y="1758312"/>
                </a:cubicBezTo>
                <a:cubicBezTo>
                  <a:pt x="13342308" y="1850260"/>
                  <a:pt x="13189584" y="1942208"/>
                  <a:pt x="13026465" y="2024058"/>
                </a:cubicBezTo>
                <a:cubicBezTo>
                  <a:pt x="12913721" y="2146301"/>
                  <a:pt x="12811372" y="2269075"/>
                  <a:pt x="12709823" y="2401417"/>
                </a:cubicBezTo>
                <a:cubicBezTo>
                  <a:pt x="12678638" y="2432243"/>
                  <a:pt x="12658648" y="2482735"/>
                  <a:pt x="12617868" y="2554486"/>
                </a:cubicBezTo>
                <a:cubicBezTo>
                  <a:pt x="12791382" y="2493365"/>
                  <a:pt x="12913721" y="2462538"/>
                  <a:pt x="13005675" y="2330197"/>
                </a:cubicBezTo>
                <a:cubicBezTo>
                  <a:pt x="13076840" y="2238249"/>
                  <a:pt x="13179189" y="2167029"/>
                  <a:pt x="13260748" y="2085179"/>
                </a:cubicBezTo>
                <a:cubicBezTo>
                  <a:pt x="13179189" y="2187225"/>
                  <a:pt x="13087235" y="2289272"/>
                  <a:pt x="12995280" y="2411515"/>
                </a:cubicBezTo>
                <a:cubicBezTo>
                  <a:pt x="13036060" y="2421613"/>
                  <a:pt x="13056850" y="2421613"/>
                  <a:pt x="13067245" y="2421613"/>
                </a:cubicBezTo>
                <a:cubicBezTo>
                  <a:pt x="13159199" y="2431712"/>
                  <a:pt x="13251153" y="2452440"/>
                  <a:pt x="13251153" y="2309469"/>
                </a:cubicBezTo>
                <a:cubicBezTo>
                  <a:pt x="13251153" y="2278642"/>
                  <a:pt x="13281538" y="2207422"/>
                  <a:pt x="13302328" y="2207422"/>
                </a:cubicBezTo>
                <a:cubicBezTo>
                  <a:pt x="13455052" y="2166497"/>
                  <a:pt x="13455052" y="2034156"/>
                  <a:pt x="13516621" y="1932110"/>
                </a:cubicBezTo>
                <a:cubicBezTo>
                  <a:pt x="13424667" y="1983133"/>
                  <a:pt x="13352703" y="2034156"/>
                  <a:pt x="13271143" y="2075081"/>
                </a:cubicBezTo>
                <a:cubicBezTo>
                  <a:pt x="13352703" y="2003329"/>
                  <a:pt x="13434262" y="1942208"/>
                  <a:pt x="13506226" y="1870988"/>
                </a:cubicBezTo>
                <a:cubicBezTo>
                  <a:pt x="13526216" y="1850260"/>
                  <a:pt x="13536611" y="1830063"/>
                  <a:pt x="13547006" y="1809866"/>
                </a:cubicBezTo>
                <a:cubicBezTo>
                  <a:pt x="13566996" y="1717919"/>
                  <a:pt x="13587786" y="1615872"/>
                  <a:pt x="13608575" y="1513826"/>
                </a:cubicBezTo>
                <a:cubicBezTo>
                  <a:pt x="13628565" y="1442606"/>
                  <a:pt x="13618170" y="1380953"/>
                  <a:pt x="13547006" y="1319831"/>
                </a:cubicBezTo>
                <a:cubicBezTo>
                  <a:pt x="13465446" y="1268808"/>
                  <a:pt x="13495831" y="1157195"/>
                  <a:pt x="13567795" y="1095542"/>
                </a:cubicBezTo>
                <a:cubicBezTo>
                  <a:pt x="13608575" y="1065247"/>
                  <a:pt x="13628565" y="1014224"/>
                  <a:pt x="13638960" y="963201"/>
                </a:cubicBezTo>
                <a:cubicBezTo>
                  <a:pt x="13679740" y="738911"/>
                  <a:pt x="13710125" y="514622"/>
                  <a:pt x="13740509" y="279703"/>
                </a:cubicBezTo>
                <a:cubicBezTo>
                  <a:pt x="13750904" y="249408"/>
                  <a:pt x="13761299" y="218050"/>
                  <a:pt x="13782089" y="187755"/>
                </a:cubicBezTo>
                <a:cubicBezTo>
                  <a:pt x="13802079" y="146830"/>
                  <a:pt x="13830065" y="126633"/>
                  <a:pt x="13858051" y="125570"/>
                </a:cubicBezTo>
                <a:close/>
                <a:moveTo>
                  <a:pt x="8584676" y="138"/>
                </a:moveTo>
                <a:cubicBezTo>
                  <a:pt x="8599868" y="138"/>
                  <a:pt x="8616660" y="1733"/>
                  <a:pt x="8635051" y="4390"/>
                </a:cubicBezTo>
                <a:cubicBezTo>
                  <a:pt x="8695821" y="4390"/>
                  <a:pt x="8778180" y="45315"/>
                  <a:pt x="8798969" y="96338"/>
                </a:cubicBezTo>
                <a:cubicBezTo>
                  <a:pt x="8829354" y="157991"/>
                  <a:pt x="8675831" y="270667"/>
                  <a:pt x="8573481" y="270667"/>
                </a:cubicBezTo>
                <a:cubicBezTo>
                  <a:pt x="8491122" y="260569"/>
                  <a:pt x="8408763" y="260037"/>
                  <a:pt x="8419158" y="137263"/>
                </a:cubicBezTo>
                <a:cubicBezTo>
                  <a:pt x="8427154" y="60728"/>
                  <a:pt x="8463136" y="12894"/>
                  <a:pt x="8541497" y="2264"/>
                </a:cubicBezTo>
                <a:cubicBezTo>
                  <a:pt x="8555091" y="670"/>
                  <a:pt x="8569483" y="-393"/>
                  <a:pt x="8584676" y="138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2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5" hasCustomPrompt="1"/>
          </p:nvPr>
        </p:nvSpPr>
        <p:spPr>
          <a:xfrm>
            <a:off x="-3840462" y="-1904933"/>
            <a:ext cx="17253338" cy="11479822"/>
          </a:xfrm>
          <a:custGeom>
            <a:avLst/>
            <a:gdLst>
              <a:gd name="connsiteX0" fmla="*/ 10912317 w 17253338"/>
              <a:gd name="connsiteY0" fmla="*/ 9990051 h 11479822"/>
              <a:gd name="connsiteX1" fmla="*/ 11045051 w 17253338"/>
              <a:gd name="connsiteY1" fmla="*/ 10102196 h 11479822"/>
              <a:gd name="connsiteX2" fmla="*/ 10993877 w 17253338"/>
              <a:gd name="connsiteY2" fmla="*/ 10173947 h 11479822"/>
              <a:gd name="connsiteX3" fmla="*/ 10891528 w 17253338"/>
              <a:gd name="connsiteY3" fmla="*/ 10235069 h 11479822"/>
              <a:gd name="connsiteX4" fmla="*/ 10747599 w 17253338"/>
              <a:gd name="connsiteY4" fmla="*/ 10337647 h 11479822"/>
              <a:gd name="connsiteX5" fmla="*/ 10912317 w 17253338"/>
              <a:gd name="connsiteY5" fmla="*/ 9990051 h 11479822"/>
              <a:gd name="connsiteX6" fmla="*/ 12974491 w 17253338"/>
              <a:gd name="connsiteY6" fmla="*/ 9921489 h 11479822"/>
              <a:gd name="connsiteX7" fmla="*/ 12832162 w 17253338"/>
              <a:gd name="connsiteY7" fmla="*/ 10215404 h 11479822"/>
              <a:gd name="connsiteX8" fmla="*/ 12821767 w 17253338"/>
              <a:gd name="connsiteY8" fmla="*/ 10012374 h 11479822"/>
              <a:gd name="connsiteX9" fmla="*/ 12974491 w 17253338"/>
              <a:gd name="connsiteY9" fmla="*/ 9921489 h 11479822"/>
              <a:gd name="connsiteX10" fmla="*/ 13268744 w 17253338"/>
              <a:gd name="connsiteY10" fmla="*/ 9707298 h 11479822"/>
              <a:gd name="connsiteX11" fmla="*/ 13248754 w 17253338"/>
              <a:gd name="connsiteY11" fmla="*/ 9931056 h 11479822"/>
              <a:gd name="connsiteX12" fmla="*/ 13218369 w 17253338"/>
              <a:gd name="connsiteY12" fmla="*/ 9982611 h 11479822"/>
              <a:gd name="connsiteX13" fmla="*/ 13108024 w 17253338"/>
              <a:gd name="connsiteY13" fmla="*/ 9951784 h 11479822"/>
              <a:gd name="connsiteX14" fmla="*/ 13268744 w 17253338"/>
              <a:gd name="connsiteY14" fmla="*/ 9707298 h 11479822"/>
              <a:gd name="connsiteX15" fmla="*/ 13054451 w 17253338"/>
              <a:gd name="connsiteY15" fmla="*/ 9512241 h 11479822"/>
              <a:gd name="connsiteX16" fmla="*/ 12963296 w 17253338"/>
              <a:gd name="connsiteY16" fmla="*/ 9766825 h 11479822"/>
              <a:gd name="connsiteX17" fmla="*/ 12932112 w 17253338"/>
              <a:gd name="connsiteY17" fmla="*/ 9705704 h 11479822"/>
              <a:gd name="connsiteX18" fmla="*/ 12768193 w 17253338"/>
              <a:gd name="connsiteY18" fmla="*/ 9858773 h 11479822"/>
              <a:gd name="connsiteX19" fmla="*/ 12697029 w 17253338"/>
              <a:gd name="connsiteY19" fmla="*/ 9614287 h 11479822"/>
              <a:gd name="connsiteX20" fmla="*/ 13054451 w 17253338"/>
              <a:gd name="connsiteY20" fmla="*/ 9512241 h 11479822"/>
              <a:gd name="connsiteX21" fmla="*/ 9666537 w 17253338"/>
              <a:gd name="connsiteY21" fmla="*/ 9366080 h 11479822"/>
              <a:gd name="connsiteX22" fmla="*/ 9769686 w 17253338"/>
              <a:gd name="connsiteY22" fmla="*/ 9368206 h 11479822"/>
              <a:gd name="connsiteX23" fmla="*/ 9656143 w 17253338"/>
              <a:gd name="connsiteY23" fmla="*/ 9491512 h 11479822"/>
              <a:gd name="connsiteX24" fmla="*/ 9769686 w 17253338"/>
              <a:gd name="connsiteY24" fmla="*/ 9593559 h 11479822"/>
              <a:gd name="connsiteX25" fmla="*/ 9759291 w 17253338"/>
              <a:gd name="connsiteY25" fmla="*/ 9614287 h 11479822"/>
              <a:gd name="connsiteX26" fmla="*/ 9635353 w 17253338"/>
              <a:gd name="connsiteY26" fmla="*/ 9552634 h 11479822"/>
              <a:gd name="connsiteX27" fmla="*/ 9624958 w 17253338"/>
              <a:gd name="connsiteY27" fmla="*/ 9562732 h 11479822"/>
              <a:gd name="connsiteX28" fmla="*/ 9553793 w 17253338"/>
              <a:gd name="connsiteY28" fmla="*/ 9665310 h 11479822"/>
              <a:gd name="connsiteX29" fmla="*/ 9409066 w 17253338"/>
              <a:gd name="connsiteY29" fmla="*/ 9582929 h 11479822"/>
              <a:gd name="connsiteX30" fmla="*/ 9337901 w 17253338"/>
              <a:gd name="connsiteY30" fmla="*/ 9450056 h 11479822"/>
              <a:gd name="connsiteX31" fmla="*/ 9491425 w 17253338"/>
              <a:gd name="connsiteY31" fmla="*/ 9491512 h 11479822"/>
              <a:gd name="connsiteX32" fmla="*/ 9666537 w 17253338"/>
              <a:gd name="connsiteY32" fmla="*/ 9366080 h 11479822"/>
              <a:gd name="connsiteX33" fmla="*/ 12494730 w 17253338"/>
              <a:gd name="connsiteY33" fmla="*/ 9155610 h 11479822"/>
              <a:gd name="connsiteX34" fmla="*/ 12617868 w 17253338"/>
              <a:gd name="connsiteY34" fmla="*/ 9329408 h 11479822"/>
              <a:gd name="connsiteX35" fmla="*/ 12669043 w 17253338"/>
              <a:gd name="connsiteY35" fmla="*/ 9421356 h 11479822"/>
              <a:gd name="connsiteX36" fmla="*/ 12443555 w 17253338"/>
              <a:gd name="connsiteY36" fmla="*/ 9707298 h 11479822"/>
              <a:gd name="connsiteX37" fmla="*/ 12423565 w 17253338"/>
              <a:gd name="connsiteY37" fmla="*/ 9472379 h 11479822"/>
              <a:gd name="connsiteX38" fmla="*/ 12361996 w 17253338"/>
              <a:gd name="connsiteY38" fmla="*/ 9390529 h 11479822"/>
              <a:gd name="connsiteX39" fmla="*/ 12290831 w 17253338"/>
              <a:gd name="connsiteY39" fmla="*/ 9247558 h 11479822"/>
              <a:gd name="connsiteX40" fmla="*/ 12494730 w 17253338"/>
              <a:gd name="connsiteY40" fmla="*/ 9155610 h 11479822"/>
              <a:gd name="connsiteX41" fmla="*/ 9472234 w 17253338"/>
              <a:gd name="connsiteY41" fmla="*/ 9114685 h 11479822"/>
              <a:gd name="connsiteX42" fmla="*/ 9574583 w 17253338"/>
              <a:gd name="connsiteY42" fmla="*/ 9246495 h 11479822"/>
              <a:gd name="connsiteX43" fmla="*/ 9544198 w 17253338"/>
              <a:gd name="connsiteY43" fmla="*/ 9286888 h 11479822"/>
              <a:gd name="connsiteX44" fmla="*/ 9309115 w 17253338"/>
              <a:gd name="connsiteY44" fmla="*/ 9256593 h 11479822"/>
              <a:gd name="connsiteX45" fmla="*/ 9299520 w 17253338"/>
              <a:gd name="connsiteY45" fmla="*/ 9196003 h 11479822"/>
              <a:gd name="connsiteX46" fmla="*/ 9472234 w 17253338"/>
              <a:gd name="connsiteY46" fmla="*/ 9114685 h 11479822"/>
              <a:gd name="connsiteX47" fmla="*/ 12360396 w 17253338"/>
              <a:gd name="connsiteY47" fmla="*/ 8228689 h 11479822"/>
              <a:gd name="connsiteX48" fmla="*/ 12288432 w 17253338"/>
              <a:gd name="connsiteY48" fmla="*/ 8442348 h 11479822"/>
              <a:gd name="connsiteX49" fmla="*/ 12360396 w 17253338"/>
              <a:gd name="connsiteY49" fmla="*/ 8340834 h 11479822"/>
              <a:gd name="connsiteX50" fmla="*/ 12482736 w 17253338"/>
              <a:gd name="connsiteY50" fmla="*/ 8269614 h 11479822"/>
              <a:gd name="connsiteX51" fmla="*/ 12523515 w 17253338"/>
              <a:gd name="connsiteY51" fmla="*/ 8412053 h 11479822"/>
              <a:gd name="connsiteX52" fmla="*/ 12513120 w 17253338"/>
              <a:gd name="connsiteY52" fmla="*/ 8473175 h 11479822"/>
              <a:gd name="connsiteX53" fmla="*/ 12778588 w 17253338"/>
              <a:gd name="connsiteY53" fmla="*/ 8473175 h 11479822"/>
              <a:gd name="connsiteX54" fmla="*/ 12625065 w 17253338"/>
              <a:gd name="connsiteY54" fmla="*/ 8636343 h 11479822"/>
              <a:gd name="connsiteX55" fmla="*/ 12472341 w 17253338"/>
              <a:gd name="connsiteY55" fmla="*/ 8677268 h 11479822"/>
              <a:gd name="connsiteX56" fmla="*/ 12472341 w 17253338"/>
              <a:gd name="connsiteY56" fmla="*/ 8707563 h 11479822"/>
              <a:gd name="connsiteX57" fmla="*/ 12278037 w 17253338"/>
              <a:gd name="connsiteY57" fmla="*/ 8595418 h 11479822"/>
              <a:gd name="connsiteX58" fmla="*/ 12146103 w 17253338"/>
              <a:gd name="connsiteY58" fmla="*/ 8799511 h 11479822"/>
              <a:gd name="connsiteX59" fmla="*/ 12135708 w 17253338"/>
              <a:gd name="connsiteY59" fmla="*/ 8839904 h 11479822"/>
              <a:gd name="connsiteX60" fmla="*/ 12105323 w 17253338"/>
              <a:gd name="connsiteY60" fmla="*/ 8992442 h 11479822"/>
              <a:gd name="connsiteX61" fmla="*/ 11809471 w 17253338"/>
              <a:gd name="connsiteY61" fmla="*/ 8901025 h 11479822"/>
              <a:gd name="connsiteX62" fmla="*/ 11809471 w 17253338"/>
              <a:gd name="connsiteY62" fmla="*/ 8850002 h 11479822"/>
              <a:gd name="connsiteX63" fmla="*/ 11779086 w 17253338"/>
              <a:gd name="connsiteY63" fmla="*/ 8595418 h 11479822"/>
              <a:gd name="connsiteX64" fmla="*/ 11931810 w 17253338"/>
              <a:gd name="connsiteY64" fmla="*/ 8677268 h 11479822"/>
              <a:gd name="connsiteX65" fmla="*/ 11931810 w 17253338"/>
              <a:gd name="connsiteY65" fmla="*/ 8534296 h 11479822"/>
              <a:gd name="connsiteX66" fmla="*/ 12034159 w 17253338"/>
              <a:gd name="connsiteY66" fmla="*/ 8350932 h 11479822"/>
              <a:gd name="connsiteX67" fmla="*/ 12125313 w 17253338"/>
              <a:gd name="connsiteY67" fmla="*/ 8258984 h 11479822"/>
              <a:gd name="connsiteX68" fmla="*/ 12156498 w 17253338"/>
              <a:gd name="connsiteY68" fmla="*/ 8330735 h 11479822"/>
              <a:gd name="connsiteX69" fmla="*/ 12360396 w 17253338"/>
              <a:gd name="connsiteY69" fmla="*/ 8228689 h 11479822"/>
              <a:gd name="connsiteX70" fmla="*/ 16068151 w 17253338"/>
              <a:gd name="connsiteY70" fmla="*/ 4950450 h 11479822"/>
              <a:gd name="connsiteX71" fmla="*/ 16221674 w 17253338"/>
              <a:gd name="connsiteY71" fmla="*/ 4960548 h 11479822"/>
              <a:gd name="connsiteX72" fmla="*/ 15986591 w 17253338"/>
              <a:gd name="connsiteY72" fmla="*/ 5093421 h 11479822"/>
              <a:gd name="connsiteX73" fmla="*/ 15792288 w 17253338"/>
              <a:gd name="connsiteY73" fmla="*/ 5205566 h 11479822"/>
              <a:gd name="connsiteX74" fmla="*/ 15597185 w 17253338"/>
              <a:gd name="connsiteY74" fmla="*/ 5276785 h 11479822"/>
              <a:gd name="connsiteX75" fmla="*/ 15515626 w 17253338"/>
              <a:gd name="connsiteY75" fmla="*/ 5093421 h 11479822"/>
              <a:gd name="connsiteX76" fmla="*/ 15689939 w 17253338"/>
              <a:gd name="connsiteY76" fmla="*/ 4991375 h 11479822"/>
              <a:gd name="connsiteX77" fmla="*/ 16068151 w 17253338"/>
              <a:gd name="connsiteY77" fmla="*/ 4950450 h 11479822"/>
              <a:gd name="connsiteX78" fmla="*/ 276812 w 17253338"/>
              <a:gd name="connsiteY78" fmla="*/ 4579469 h 11479822"/>
              <a:gd name="connsiteX79" fmla="*/ 319190 w 17253338"/>
              <a:gd name="connsiteY79" fmla="*/ 4580000 h 11479822"/>
              <a:gd name="connsiteX80" fmla="*/ 465517 w 17253338"/>
              <a:gd name="connsiteY80" fmla="*/ 4675669 h 11479822"/>
              <a:gd name="connsiteX81" fmla="*/ 312794 w 17253338"/>
              <a:gd name="connsiteY81" fmla="*/ 4726692 h 11479822"/>
              <a:gd name="connsiteX82" fmla="*/ 588656 w 17253338"/>
              <a:gd name="connsiteY82" fmla="*/ 4828738 h 11479822"/>
              <a:gd name="connsiteX83" fmla="*/ 588656 w 17253338"/>
              <a:gd name="connsiteY83" fmla="*/ 4849466 h 11479822"/>
              <a:gd name="connsiteX84" fmla="*/ 496702 w 17253338"/>
              <a:gd name="connsiteY84" fmla="*/ 4828738 h 11479822"/>
              <a:gd name="connsiteX85" fmla="*/ 383958 w 17253338"/>
              <a:gd name="connsiteY85" fmla="*/ 4900489 h 11479822"/>
              <a:gd name="connsiteX86" fmla="*/ 353573 w 17253338"/>
              <a:gd name="connsiteY86" fmla="*/ 4961611 h 11479822"/>
              <a:gd name="connsiteX87" fmla="*/ 179260 w 17253338"/>
              <a:gd name="connsiteY87" fmla="*/ 5115212 h 11479822"/>
              <a:gd name="connsiteX88" fmla="*/ 67316 w 17253338"/>
              <a:gd name="connsiteY88" fmla="*/ 5033362 h 11479822"/>
              <a:gd name="connsiteX89" fmla="*/ 36131 w 17253338"/>
              <a:gd name="connsiteY89" fmla="*/ 5022733 h 11479822"/>
              <a:gd name="connsiteX90" fmla="*/ 5746 w 17253338"/>
              <a:gd name="connsiteY90" fmla="*/ 4737322 h 11479822"/>
              <a:gd name="connsiteX91" fmla="*/ 148875 w 17253338"/>
              <a:gd name="connsiteY91" fmla="*/ 4614547 h 11479822"/>
              <a:gd name="connsiteX92" fmla="*/ 276812 w 17253338"/>
              <a:gd name="connsiteY92" fmla="*/ 4579469 h 11479822"/>
              <a:gd name="connsiteX93" fmla="*/ 17201987 w 17253338"/>
              <a:gd name="connsiteY93" fmla="*/ 4473170 h 11479822"/>
              <a:gd name="connsiteX94" fmla="*/ 17253161 w 17253338"/>
              <a:gd name="connsiteY94" fmla="*/ 4573622 h 11479822"/>
              <a:gd name="connsiteX95" fmla="*/ 17120427 w 17253338"/>
              <a:gd name="connsiteY95" fmla="*/ 4646436 h 11479822"/>
              <a:gd name="connsiteX96" fmla="*/ 16874949 w 17253338"/>
              <a:gd name="connsiteY96" fmla="*/ 4748483 h 11479822"/>
              <a:gd name="connsiteX97" fmla="*/ 16332020 w 17253338"/>
              <a:gd name="connsiteY97" fmla="*/ 4994032 h 11479822"/>
              <a:gd name="connsiteX98" fmla="*/ 16229670 w 17253338"/>
              <a:gd name="connsiteY98" fmla="*/ 4963205 h 11479822"/>
              <a:gd name="connsiteX99" fmla="*/ 16290440 w 17253338"/>
              <a:gd name="connsiteY99" fmla="*/ 4881887 h 11479822"/>
              <a:gd name="connsiteX100" fmla="*/ 16966903 w 17253338"/>
              <a:gd name="connsiteY100" fmla="*/ 4595413 h 11479822"/>
              <a:gd name="connsiteX101" fmla="*/ 17201987 w 17253338"/>
              <a:gd name="connsiteY101" fmla="*/ 4473170 h 11479822"/>
              <a:gd name="connsiteX102" fmla="*/ 16145712 w 17253338"/>
              <a:gd name="connsiteY102" fmla="*/ 2417893 h 11479822"/>
              <a:gd name="connsiteX103" fmla="*/ 16242464 w 17253338"/>
              <a:gd name="connsiteY103" fmla="*/ 2440747 h 11479822"/>
              <a:gd name="connsiteX104" fmla="*/ 16211280 w 17253338"/>
              <a:gd name="connsiteY104" fmla="*/ 2573620 h 11479822"/>
              <a:gd name="connsiteX105" fmla="*/ 16048161 w 17253338"/>
              <a:gd name="connsiteY105" fmla="*/ 2695863 h 11479822"/>
              <a:gd name="connsiteX106" fmla="*/ 15935417 w 17253338"/>
              <a:gd name="connsiteY106" fmla="*/ 2604446 h 11479822"/>
              <a:gd name="connsiteX107" fmla="*/ 15986591 w 17253338"/>
              <a:gd name="connsiteY107" fmla="*/ 2747417 h 11479822"/>
              <a:gd name="connsiteX108" fmla="*/ 15864252 w 17253338"/>
              <a:gd name="connsiteY108" fmla="*/ 2767614 h 11479822"/>
              <a:gd name="connsiteX109" fmla="*/ 15793088 w 17253338"/>
              <a:gd name="connsiteY109" fmla="*/ 2818637 h 11479822"/>
              <a:gd name="connsiteX110" fmla="*/ 15578794 w 17253338"/>
              <a:gd name="connsiteY110" fmla="*/ 3012632 h 11479822"/>
              <a:gd name="connsiteX111" fmla="*/ 15394086 w 17253338"/>
              <a:gd name="connsiteY111" fmla="*/ 3125308 h 11479822"/>
              <a:gd name="connsiteX112" fmla="*/ 15230968 w 17253338"/>
              <a:gd name="connsiteY112" fmla="*/ 3135406 h 11479822"/>
              <a:gd name="connsiteX113" fmla="*/ 15149408 w 17253338"/>
              <a:gd name="connsiteY113" fmla="*/ 3104580 h 11479822"/>
              <a:gd name="connsiteX114" fmla="*/ 15118224 w 17253338"/>
              <a:gd name="connsiteY114" fmla="*/ 3135406 h 11479822"/>
              <a:gd name="connsiteX115" fmla="*/ 15210178 w 17253338"/>
              <a:gd name="connsiteY115" fmla="*/ 3176331 h 11479822"/>
              <a:gd name="connsiteX116" fmla="*/ 15210178 w 17253338"/>
              <a:gd name="connsiteY116" fmla="*/ 3217256 h 11479822"/>
              <a:gd name="connsiteX117" fmla="*/ 15077444 w 17253338"/>
              <a:gd name="connsiteY117" fmla="*/ 3258181 h 11479822"/>
              <a:gd name="connsiteX118" fmla="*/ 15047059 w 17253338"/>
              <a:gd name="connsiteY118" fmla="*/ 3115210 h 11479822"/>
              <a:gd name="connsiteX119" fmla="*/ 14863151 w 17253338"/>
              <a:gd name="connsiteY119" fmla="*/ 2962140 h 11479822"/>
              <a:gd name="connsiteX120" fmla="*/ 14883141 w 17253338"/>
              <a:gd name="connsiteY120" fmla="*/ 2777712 h 11479822"/>
              <a:gd name="connsiteX121" fmla="*/ 15098234 w 17253338"/>
              <a:gd name="connsiteY121" fmla="*/ 2552892 h 11479822"/>
              <a:gd name="connsiteX122" fmla="*/ 15394086 w 17253338"/>
              <a:gd name="connsiteY122" fmla="*/ 2573620 h 11479822"/>
              <a:gd name="connsiteX123" fmla="*/ 15476445 w 17253338"/>
              <a:gd name="connsiteY123" fmla="*/ 2808539 h 11479822"/>
              <a:gd name="connsiteX124" fmla="*/ 15741913 w 17253338"/>
              <a:gd name="connsiteY124" fmla="*/ 2747417 h 11479822"/>
              <a:gd name="connsiteX125" fmla="*/ 15823473 w 17253338"/>
              <a:gd name="connsiteY125" fmla="*/ 2563521 h 11479822"/>
              <a:gd name="connsiteX126" fmla="*/ 16120125 w 17253338"/>
              <a:gd name="connsiteY126" fmla="*/ 2420019 h 11479822"/>
              <a:gd name="connsiteX127" fmla="*/ 16145712 w 17253338"/>
              <a:gd name="connsiteY127" fmla="*/ 2417893 h 11479822"/>
              <a:gd name="connsiteX128" fmla="*/ 12409972 w 17253338"/>
              <a:gd name="connsiteY128" fmla="*/ 1507979 h 11479822"/>
              <a:gd name="connsiteX129" fmla="*/ 12447553 w 17253338"/>
              <a:gd name="connsiteY129" fmla="*/ 1510637 h 11479822"/>
              <a:gd name="connsiteX130" fmla="*/ 12627464 w 17253338"/>
              <a:gd name="connsiteY130" fmla="*/ 1647230 h 11479822"/>
              <a:gd name="connsiteX131" fmla="*/ 12669043 w 17253338"/>
              <a:gd name="connsiteY131" fmla="*/ 1790201 h 11479822"/>
              <a:gd name="connsiteX132" fmla="*/ 12247653 w 17253338"/>
              <a:gd name="connsiteY132" fmla="*/ 1739178 h 11479822"/>
              <a:gd name="connsiteX133" fmla="*/ 12278037 w 17253338"/>
              <a:gd name="connsiteY133" fmla="*/ 1554751 h 11479822"/>
              <a:gd name="connsiteX134" fmla="*/ 12372390 w 17253338"/>
              <a:gd name="connsiteY134" fmla="*/ 1511700 h 11479822"/>
              <a:gd name="connsiteX135" fmla="*/ 12409972 w 17253338"/>
              <a:gd name="connsiteY135" fmla="*/ 1507979 h 11479822"/>
              <a:gd name="connsiteX136" fmla="*/ 13084836 w 17253338"/>
              <a:gd name="connsiteY136" fmla="*/ 540133 h 11479822"/>
              <a:gd name="connsiteX137" fmla="*/ 13104026 w 17253338"/>
              <a:gd name="connsiteY137" fmla="*/ 542791 h 11479822"/>
              <a:gd name="connsiteX138" fmla="*/ 13127215 w 17253338"/>
              <a:gd name="connsiteY138" fmla="*/ 564582 h 11479822"/>
              <a:gd name="connsiteX139" fmla="*/ 13127215 w 17253338"/>
              <a:gd name="connsiteY139" fmla="*/ 636333 h 11479822"/>
              <a:gd name="connsiteX140" fmla="*/ 13127215 w 17253338"/>
              <a:gd name="connsiteY140" fmla="*/ 768143 h 11479822"/>
              <a:gd name="connsiteX141" fmla="*/ 13025665 w 17253338"/>
              <a:gd name="connsiteY141" fmla="*/ 962138 h 11479822"/>
              <a:gd name="connsiteX142" fmla="*/ 12852152 w 17253338"/>
              <a:gd name="connsiteY142" fmla="*/ 890386 h 11479822"/>
              <a:gd name="connsiteX143" fmla="*/ 12913721 w 17253338"/>
              <a:gd name="connsiteY143" fmla="*/ 666628 h 11479822"/>
              <a:gd name="connsiteX144" fmla="*/ 13015270 w 17253338"/>
              <a:gd name="connsiteY144" fmla="*/ 656530 h 11479822"/>
              <a:gd name="connsiteX145" fmla="*/ 13015270 w 17253338"/>
              <a:gd name="connsiteY145" fmla="*/ 595409 h 11479822"/>
              <a:gd name="connsiteX146" fmla="*/ 13066445 w 17253338"/>
              <a:gd name="connsiteY146" fmla="*/ 543854 h 11479822"/>
              <a:gd name="connsiteX147" fmla="*/ 13084836 w 17253338"/>
              <a:gd name="connsiteY147" fmla="*/ 540133 h 11479822"/>
              <a:gd name="connsiteX148" fmla="*/ 9145996 w 17253338"/>
              <a:gd name="connsiteY148" fmla="*/ 399288 h 11479822"/>
              <a:gd name="connsiteX149" fmla="*/ 9389875 w 17253338"/>
              <a:gd name="connsiteY149" fmla="*/ 443933 h 11479822"/>
              <a:gd name="connsiteX150" fmla="*/ 9441050 w 17253338"/>
              <a:gd name="connsiteY150" fmla="*/ 708085 h 11479822"/>
              <a:gd name="connsiteX151" fmla="*/ 9604968 w 17253338"/>
              <a:gd name="connsiteY151" fmla="*/ 992964 h 11479822"/>
              <a:gd name="connsiteX152" fmla="*/ 9215562 w 17253338"/>
              <a:gd name="connsiteY152" fmla="*/ 1074282 h 11479822"/>
              <a:gd name="connsiteX153" fmla="*/ 9184377 w 17253338"/>
              <a:gd name="connsiteY153" fmla="*/ 769206 h 11479822"/>
              <a:gd name="connsiteX154" fmla="*/ 9020459 w 17253338"/>
              <a:gd name="connsiteY154" fmla="*/ 677258 h 11479822"/>
              <a:gd name="connsiteX155" fmla="*/ 8938900 w 17253338"/>
              <a:gd name="connsiteY155" fmla="*/ 534819 h 11479822"/>
              <a:gd name="connsiteX156" fmla="*/ 9062038 w 17253338"/>
              <a:gd name="connsiteY156" fmla="*/ 403009 h 11479822"/>
              <a:gd name="connsiteX157" fmla="*/ 9145996 w 17253338"/>
              <a:gd name="connsiteY157" fmla="*/ 399288 h 11479822"/>
              <a:gd name="connsiteX158" fmla="*/ 4331593 w 17253338"/>
              <a:gd name="connsiteY158" fmla="*/ 322753 h 11479822"/>
              <a:gd name="connsiteX159" fmla="*/ 4418750 w 17253338"/>
              <a:gd name="connsiteY159" fmla="*/ 339230 h 11479822"/>
              <a:gd name="connsiteX160" fmla="*/ 4561879 w 17253338"/>
              <a:gd name="connsiteY160" fmla="*/ 492299 h 11479822"/>
              <a:gd name="connsiteX161" fmla="*/ 4724997 w 17253338"/>
              <a:gd name="connsiteY161" fmla="*/ 594346 h 11479822"/>
              <a:gd name="connsiteX162" fmla="*/ 4816952 w 17253338"/>
              <a:gd name="connsiteY162" fmla="*/ 615074 h 11479822"/>
              <a:gd name="connsiteX163" fmla="*/ 5184769 w 17253338"/>
              <a:gd name="connsiteY163" fmla="*/ 737317 h 11479822"/>
              <a:gd name="connsiteX164" fmla="*/ 5276723 w 17253338"/>
              <a:gd name="connsiteY164" fmla="*/ 778242 h 11479822"/>
              <a:gd name="connsiteX165" fmla="*/ 4704208 w 17253338"/>
              <a:gd name="connsiteY165" fmla="*/ 829265 h 11479822"/>
              <a:gd name="connsiteX166" fmla="*/ 4122897 w 17253338"/>
              <a:gd name="connsiteY166" fmla="*/ 778242 h 11479822"/>
              <a:gd name="connsiteX167" fmla="*/ 4245236 w 17253338"/>
              <a:gd name="connsiteY167" fmla="*/ 798970 h 11479822"/>
              <a:gd name="connsiteX168" fmla="*/ 4174072 w 17253338"/>
              <a:gd name="connsiteY168" fmla="*/ 574149 h 11479822"/>
              <a:gd name="connsiteX169" fmla="*/ 4316401 w 17253338"/>
              <a:gd name="connsiteY169" fmla="*/ 380154 h 11479822"/>
              <a:gd name="connsiteX170" fmla="*/ 4214851 w 17253338"/>
              <a:gd name="connsiteY170" fmla="*/ 329131 h 11479822"/>
              <a:gd name="connsiteX171" fmla="*/ 4331593 w 17253338"/>
              <a:gd name="connsiteY171" fmla="*/ 322753 h 11479822"/>
              <a:gd name="connsiteX172" fmla="*/ 13858051 w 17253338"/>
              <a:gd name="connsiteY172" fmla="*/ 125570 h 11479822"/>
              <a:gd name="connsiteX173" fmla="*/ 13934813 w 17253338"/>
              <a:gd name="connsiteY173" fmla="*/ 177656 h 11479822"/>
              <a:gd name="connsiteX174" fmla="*/ 14006777 w 17253338"/>
              <a:gd name="connsiteY174" fmla="*/ 310529 h 11479822"/>
              <a:gd name="connsiteX175" fmla="*/ 14169896 w 17253338"/>
              <a:gd name="connsiteY175" fmla="*/ 258975 h 11479822"/>
              <a:gd name="connsiteX176" fmla="*/ 14241060 w 17253338"/>
              <a:gd name="connsiteY176" fmla="*/ 391847 h 11479822"/>
              <a:gd name="connsiteX177" fmla="*/ 14241060 w 17253338"/>
              <a:gd name="connsiteY177" fmla="*/ 575212 h 11479822"/>
              <a:gd name="connsiteX178" fmla="*/ 14088336 w 17253338"/>
              <a:gd name="connsiteY178" fmla="*/ 616137 h 11479822"/>
              <a:gd name="connsiteX179" fmla="*/ 13975592 w 17253338"/>
              <a:gd name="connsiteY179" fmla="*/ 452969 h 11479822"/>
              <a:gd name="connsiteX180" fmla="*/ 13924418 w 17253338"/>
              <a:gd name="connsiteY180" fmla="*/ 258975 h 11479822"/>
              <a:gd name="connsiteX181" fmla="*/ 13812474 w 17253338"/>
              <a:gd name="connsiteY181" fmla="*/ 258975 h 11479822"/>
              <a:gd name="connsiteX182" fmla="*/ 13924418 w 17253338"/>
              <a:gd name="connsiteY182" fmla="*/ 401946 h 11479822"/>
              <a:gd name="connsiteX183" fmla="*/ 13740509 w 17253338"/>
              <a:gd name="connsiteY183" fmla="*/ 432772 h 11479822"/>
              <a:gd name="connsiteX184" fmla="*/ 13689335 w 17253338"/>
              <a:gd name="connsiteY184" fmla="*/ 820229 h 11479822"/>
              <a:gd name="connsiteX185" fmla="*/ 13669345 w 17253338"/>
              <a:gd name="connsiteY185" fmla="*/ 1034420 h 11479822"/>
              <a:gd name="connsiteX186" fmla="*/ 13669345 w 17253338"/>
              <a:gd name="connsiteY186" fmla="*/ 1105640 h 11479822"/>
              <a:gd name="connsiteX187" fmla="*/ 13699730 w 17253338"/>
              <a:gd name="connsiteY187" fmla="*/ 1319831 h 11479822"/>
              <a:gd name="connsiteX188" fmla="*/ 13608575 w 17253338"/>
              <a:gd name="connsiteY188" fmla="*/ 1707820 h 11479822"/>
              <a:gd name="connsiteX189" fmla="*/ 13730914 w 17253338"/>
              <a:gd name="connsiteY189" fmla="*/ 1789138 h 11479822"/>
              <a:gd name="connsiteX190" fmla="*/ 13455052 w 17253338"/>
              <a:gd name="connsiteY190" fmla="*/ 2309469 h 11479822"/>
              <a:gd name="connsiteX191" fmla="*/ 13506226 w 17253338"/>
              <a:gd name="connsiteY191" fmla="*/ 2360492 h 11479822"/>
              <a:gd name="connsiteX192" fmla="*/ 13363097 w 17253338"/>
              <a:gd name="connsiteY192" fmla="*/ 2962140 h 11479822"/>
              <a:gd name="connsiteX193" fmla="*/ 13343107 w 17253338"/>
              <a:gd name="connsiteY193" fmla="*/ 3217256 h 11479822"/>
              <a:gd name="connsiteX194" fmla="*/ 13679740 w 17253338"/>
              <a:gd name="connsiteY194" fmla="*/ 3360227 h 11479822"/>
              <a:gd name="connsiteX195" fmla="*/ 13649355 w 17253338"/>
              <a:gd name="connsiteY195" fmla="*/ 3105111 h 11479822"/>
              <a:gd name="connsiteX196" fmla="*/ 13658950 w 17253338"/>
              <a:gd name="connsiteY196" fmla="*/ 2952042 h 11479822"/>
              <a:gd name="connsiteX197" fmla="*/ 13792484 w 17253338"/>
              <a:gd name="connsiteY197" fmla="*/ 2962140 h 11479822"/>
              <a:gd name="connsiteX198" fmla="*/ 13822868 w 17253338"/>
              <a:gd name="connsiteY198" fmla="*/ 3023262 h 11479822"/>
              <a:gd name="connsiteX199" fmla="*/ 13782089 w 17253338"/>
              <a:gd name="connsiteY199" fmla="*/ 3299106 h 11479822"/>
              <a:gd name="connsiteX200" fmla="*/ 13842859 w 17253338"/>
              <a:gd name="connsiteY200" fmla="*/ 3493100 h 11479822"/>
              <a:gd name="connsiteX201" fmla="*/ 13985987 w 17253338"/>
              <a:gd name="connsiteY201" fmla="*/ 3431447 h 11479822"/>
              <a:gd name="connsiteX202" fmla="*/ 13985987 w 17253338"/>
              <a:gd name="connsiteY202" fmla="*/ 3635540 h 11479822"/>
              <a:gd name="connsiteX203" fmla="*/ 14353804 w 17253338"/>
              <a:gd name="connsiteY203" fmla="*/ 3737586 h 11479822"/>
              <a:gd name="connsiteX204" fmla="*/ 14578492 w 17253338"/>
              <a:gd name="connsiteY204" fmla="*/ 3574418 h 11479822"/>
              <a:gd name="connsiteX205" fmla="*/ 14711226 w 17253338"/>
              <a:gd name="connsiteY205" fmla="*/ 3411250 h 11479822"/>
              <a:gd name="connsiteX206" fmla="*/ 14884740 w 17253338"/>
              <a:gd name="connsiteY206" fmla="*/ 3543592 h 11479822"/>
              <a:gd name="connsiteX207" fmla="*/ 14640062 w 17253338"/>
              <a:gd name="connsiteY207" fmla="*/ 3635540 h 11479822"/>
              <a:gd name="connsiteX208" fmla="*/ 14660052 w 17253338"/>
              <a:gd name="connsiteY208" fmla="*/ 3727488 h 11479822"/>
              <a:gd name="connsiteX209" fmla="*/ 14537713 w 17253338"/>
              <a:gd name="connsiteY209" fmla="*/ 3758314 h 11479822"/>
              <a:gd name="connsiteX210" fmla="*/ 14496933 w 17253338"/>
              <a:gd name="connsiteY210" fmla="*/ 3890656 h 11479822"/>
              <a:gd name="connsiteX211" fmla="*/ 14313025 w 17253338"/>
              <a:gd name="connsiteY211" fmla="*/ 3931580 h 11479822"/>
              <a:gd name="connsiteX212" fmla="*/ 14424969 w 17253338"/>
              <a:gd name="connsiteY212" fmla="*/ 3982072 h 11479822"/>
              <a:gd name="connsiteX213" fmla="*/ 14394584 w 17253338"/>
              <a:gd name="connsiteY213" fmla="*/ 4094748 h 11479822"/>
              <a:gd name="connsiteX214" fmla="*/ 14414574 w 17253338"/>
              <a:gd name="connsiteY214" fmla="*/ 4114945 h 11479822"/>
              <a:gd name="connsiteX215" fmla="*/ 14608877 w 17253338"/>
              <a:gd name="connsiteY215" fmla="*/ 3961875 h 11479822"/>
              <a:gd name="connsiteX216" fmla="*/ 14771996 w 17253338"/>
              <a:gd name="connsiteY216" fmla="*/ 4012898 h 11479822"/>
              <a:gd name="connsiteX217" fmla="*/ 15089438 w 17253338"/>
              <a:gd name="connsiteY217" fmla="*/ 4094748 h 11479822"/>
              <a:gd name="connsiteX218" fmla="*/ 14945510 w 17253338"/>
              <a:gd name="connsiteY218" fmla="*/ 4216991 h 11479822"/>
              <a:gd name="connsiteX219" fmla="*/ 14955905 w 17253338"/>
              <a:gd name="connsiteY219" fmla="*/ 4247817 h 11479822"/>
              <a:gd name="connsiteX220" fmla="*/ 15089438 w 17253338"/>
              <a:gd name="connsiteY220" fmla="*/ 4247817 h 11479822"/>
              <a:gd name="connsiteX221" fmla="*/ 15231767 w 17253338"/>
              <a:gd name="connsiteY221" fmla="*/ 4349864 h 11479822"/>
              <a:gd name="connsiteX222" fmla="*/ 15150208 w 17253338"/>
              <a:gd name="connsiteY222" fmla="*/ 4482206 h 11479822"/>
              <a:gd name="connsiteX223" fmla="*/ 14996684 w 17253338"/>
              <a:gd name="connsiteY223" fmla="*/ 4553957 h 11479822"/>
              <a:gd name="connsiteX224" fmla="*/ 15130218 w 17253338"/>
              <a:gd name="connsiteY224" fmla="*/ 4656003 h 11479822"/>
              <a:gd name="connsiteX225" fmla="*/ 15017474 w 17253338"/>
              <a:gd name="connsiteY225" fmla="*/ 4747420 h 11479822"/>
              <a:gd name="connsiteX226" fmla="*/ 15109428 w 17253338"/>
              <a:gd name="connsiteY226" fmla="*/ 4900489 h 11479822"/>
              <a:gd name="connsiteX227" fmla="*/ 15139813 w 17253338"/>
              <a:gd name="connsiteY227" fmla="*/ 5144976 h 11479822"/>
              <a:gd name="connsiteX228" fmla="*/ 15446061 w 17253338"/>
              <a:gd name="connsiteY228" fmla="*/ 5135409 h 11479822"/>
              <a:gd name="connsiteX229" fmla="*/ 15109428 w 17253338"/>
              <a:gd name="connsiteY229" fmla="*/ 5206629 h 11479822"/>
              <a:gd name="connsiteX230" fmla="*/ 15038264 w 17253338"/>
              <a:gd name="connsiteY230" fmla="*/ 5471843 h 11479822"/>
              <a:gd name="connsiteX231" fmla="*/ 14945510 w 17253338"/>
              <a:gd name="connsiteY231" fmla="*/ 5583988 h 11479822"/>
              <a:gd name="connsiteX232" fmla="*/ 14792786 w 17253338"/>
              <a:gd name="connsiteY232" fmla="*/ 5665306 h 11479822"/>
              <a:gd name="connsiteX233" fmla="*/ 14945510 w 17253338"/>
              <a:gd name="connsiteY233" fmla="*/ 5675936 h 11479822"/>
              <a:gd name="connsiteX234" fmla="*/ 14945510 w 17253338"/>
              <a:gd name="connsiteY234" fmla="*/ 5696132 h 11479822"/>
              <a:gd name="connsiteX235" fmla="*/ 14711226 w 17253338"/>
              <a:gd name="connsiteY235" fmla="*/ 5808277 h 11479822"/>
              <a:gd name="connsiteX236" fmla="*/ 14762401 w 17253338"/>
              <a:gd name="connsiteY236" fmla="*/ 5910323 h 11479822"/>
              <a:gd name="connsiteX237" fmla="*/ 14629667 w 17253338"/>
              <a:gd name="connsiteY237" fmla="*/ 5951248 h 11479822"/>
              <a:gd name="connsiteX238" fmla="*/ 14660052 w 17253338"/>
              <a:gd name="connsiteY238" fmla="*/ 6002271 h 11479822"/>
              <a:gd name="connsiteX239" fmla="*/ 14741611 w 17253338"/>
              <a:gd name="connsiteY239" fmla="*/ 6236659 h 11479822"/>
              <a:gd name="connsiteX240" fmla="*/ 15038264 w 17253338"/>
              <a:gd name="connsiteY240" fmla="*/ 6267486 h 11479822"/>
              <a:gd name="connsiteX241" fmla="*/ 15139813 w 17253338"/>
              <a:gd name="connsiteY241" fmla="*/ 6267486 h 11479822"/>
              <a:gd name="connsiteX242" fmla="*/ 15139813 w 17253338"/>
              <a:gd name="connsiteY242" fmla="*/ 6298312 h 11479822"/>
              <a:gd name="connsiteX243" fmla="*/ 15058254 w 17253338"/>
              <a:gd name="connsiteY243" fmla="*/ 6307879 h 11479822"/>
              <a:gd name="connsiteX244" fmla="*/ 14741611 w 17253338"/>
              <a:gd name="connsiteY244" fmla="*/ 6328607 h 11479822"/>
              <a:gd name="connsiteX245" fmla="*/ 14741611 w 17253338"/>
              <a:gd name="connsiteY245" fmla="*/ 6532700 h 11479822"/>
              <a:gd name="connsiteX246" fmla="*/ 14823970 w 17253338"/>
              <a:gd name="connsiteY246" fmla="*/ 6603920 h 11479822"/>
              <a:gd name="connsiteX247" fmla="*/ 14803181 w 17253338"/>
              <a:gd name="connsiteY247" fmla="*/ 6624116 h 11479822"/>
              <a:gd name="connsiteX248" fmla="*/ 14854355 w 17253338"/>
              <a:gd name="connsiteY248" fmla="*/ 6736792 h 11479822"/>
              <a:gd name="connsiteX249" fmla="*/ 14955905 w 17253338"/>
              <a:gd name="connsiteY249" fmla="*/ 6603920 h 11479822"/>
              <a:gd name="connsiteX250" fmla="*/ 15089438 w 17253338"/>
              <a:gd name="connsiteY250" fmla="*/ 6675671 h 11479822"/>
              <a:gd name="connsiteX251" fmla="*/ 14976694 w 17253338"/>
              <a:gd name="connsiteY251" fmla="*/ 6879764 h 11479822"/>
              <a:gd name="connsiteX252" fmla="*/ 15109428 w 17253338"/>
              <a:gd name="connsiteY252" fmla="*/ 6899960 h 11479822"/>
              <a:gd name="connsiteX253" fmla="*/ 15109428 w 17253338"/>
              <a:gd name="connsiteY253" fmla="*/ 6920157 h 11479822"/>
              <a:gd name="connsiteX254" fmla="*/ 15047859 w 17253338"/>
              <a:gd name="connsiteY254" fmla="*/ 6950984 h 11479822"/>
              <a:gd name="connsiteX255" fmla="*/ 15242162 w 17253338"/>
              <a:gd name="connsiteY255" fmla="*/ 7297516 h 11479822"/>
              <a:gd name="connsiteX256" fmla="*/ 14976694 w 17253338"/>
              <a:gd name="connsiteY256" fmla="*/ 7695603 h 11479822"/>
              <a:gd name="connsiteX257" fmla="*/ 14608877 w 17253338"/>
              <a:gd name="connsiteY257" fmla="*/ 7878968 h 11479822"/>
              <a:gd name="connsiteX258" fmla="*/ 14261850 w 17253338"/>
              <a:gd name="connsiteY258" fmla="*/ 7817846 h 11479822"/>
              <a:gd name="connsiteX259" fmla="*/ 14077942 w 17253338"/>
              <a:gd name="connsiteY259" fmla="*/ 7583458 h 11479822"/>
              <a:gd name="connsiteX260" fmla="*/ 14026767 w 17253338"/>
              <a:gd name="connsiteY260" fmla="*/ 7674875 h 11479822"/>
              <a:gd name="connsiteX261" fmla="*/ 13924418 w 17253338"/>
              <a:gd name="connsiteY261" fmla="*/ 7613753 h 11479822"/>
              <a:gd name="connsiteX262" fmla="*/ 13853253 w 17253338"/>
              <a:gd name="connsiteY262" fmla="*/ 7715800 h 11479822"/>
              <a:gd name="connsiteX263" fmla="*/ 13833263 w 17253338"/>
              <a:gd name="connsiteY263" fmla="*/ 7827944 h 11479822"/>
              <a:gd name="connsiteX264" fmla="*/ 13924418 w 17253338"/>
              <a:gd name="connsiteY264" fmla="*/ 7817846 h 11479822"/>
              <a:gd name="connsiteX265" fmla="*/ 14006777 w 17253338"/>
              <a:gd name="connsiteY265" fmla="*/ 7858771 h 11479822"/>
              <a:gd name="connsiteX266" fmla="*/ 13894033 w 17253338"/>
              <a:gd name="connsiteY266" fmla="*/ 8215933 h 11479822"/>
              <a:gd name="connsiteX267" fmla="*/ 13526216 w 17253338"/>
              <a:gd name="connsiteY267" fmla="*/ 8256327 h 11479822"/>
              <a:gd name="connsiteX268" fmla="*/ 13179189 w 17253338"/>
              <a:gd name="connsiteY268" fmla="*/ 8144182 h 11479822"/>
              <a:gd name="connsiteX269" fmla="*/ 13240758 w 17253338"/>
              <a:gd name="connsiteY269" fmla="*/ 8011840 h 11479822"/>
              <a:gd name="connsiteX270" fmla="*/ 13271143 w 17253338"/>
              <a:gd name="connsiteY270" fmla="*/ 7981014 h 11479822"/>
              <a:gd name="connsiteX271" fmla="*/ 13383887 w 17253338"/>
              <a:gd name="connsiteY271" fmla="*/ 7644580 h 11479822"/>
              <a:gd name="connsiteX272" fmla="*/ 13281538 w 17253338"/>
              <a:gd name="connsiteY272" fmla="*/ 7684973 h 11479822"/>
              <a:gd name="connsiteX273" fmla="*/ 13168794 w 17253338"/>
              <a:gd name="connsiteY273" fmla="*/ 7684973 h 11479822"/>
              <a:gd name="connsiteX274" fmla="*/ 13209574 w 17253338"/>
              <a:gd name="connsiteY274" fmla="*/ 7583458 h 11479822"/>
              <a:gd name="connsiteX275" fmla="*/ 13260748 w 17253338"/>
              <a:gd name="connsiteY275" fmla="*/ 7522337 h 11479822"/>
              <a:gd name="connsiteX276" fmla="*/ 13077639 w 17253338"/>
              <a:gd name="connsiteY276" fmla="*/ 7542534 h 11479822"/>
              <a:gd name="connsiteX277" fmla="*/ 12954501 w 17253338"/>
              <a:gd name="connsiteY277" fmla="*/ 7919892 h 11479822"/>
              <a:gd name="connsiteX278" fmla="*/ 12678638 w 17253338"/>
              <a:gd name="connsiteY278" fmla="*/ 7838574 h 11479822"/>
              <a:gd name="connsiteX279" fmla="*/ 12505124 w 17253338"/>
              <a:gd name="connsiteY279" fmla="*/ 7705701 h 11479822"/>
              <a:gd name="connsiteX280" fmla="*/ 12494730 w 17253338"/>
              <a:gd name="connsiteY280" fmla="*/ 8032037 h 11479822"/>
              <a:gd name="connsiteX281" fmla="*/ 12443555 w 17253338"/>
              <a:gd name="connsiteY281" fmla="*/ 7848141 h 11479822"/>
              <a:gd name="connsiteX282" fmla="*/ 12413170 w 17253338"/>
              <a:gd name="connsiteY282" fmla="*/ 7705701 h 11479822"/>
              <a:gd name="connsiteX283" fmla="*/ 12127712 w 17253338"/>
              <a:gd name="connsiteY283" fmla="*/ 8103789 h 11479822"/>
              <a:gd name="connsiteX284" fmla="*/ 12167692 w 17253338"/>
              <a:gd name="connsiteY284" fmla="*/ 7848141 h 11479822"/>
              <a:gd name="connsiteX285" fmla="*/ 11841455 w 17253338"/>
              <a:gd name="connsiteY285" fmla="*/ 8011840 h 11479822"/>
              <a:gd name="connsiteX286" fmla="*/ 11627161 w 17253338"/>
              <a:gd name="connsiteY286" fmla="*/ 8062864 h 11479822"/>
              <a:gd name="connsiteX287" fmla="*/ 11739106 w 17253338"/>
              <a:gd name="connsiteY287" fmla="*/ 8052234 h 11479822"/>
              <a:gd name="connsiteX288" fmla="*/ 11687931 w 17253338"/>
              <a:gd name="connsiteY288" fmla="*/ 8113887 h 11479822"/>
              <a:gd name="connsiteX289" fmla="*/ 11708721 w 17253338"/>
              <a:gd name="connsiteY289" fmla="*/ 8134084 h 11479822"/>
              <a:gd name="connsiteX290" fmla="*/ 11821465 w 17253338"/>
              <a:gd name="connsiteY290" fmla="*/ 8154280 h 11479822"/>
              <a:gd name="connsiteX291" fmla="*/ 11841455 w 17253338"/>
              <a:gd name="connsiteY291" fmla="*/ 8236130 h 11479822"/>
              <a:gd name="connsiteX292" fmla="*/ 11790280 w 17253338"/>
              <a:gd name="connsiteY292" fmla="*/ 8256327 h 11479822"/>
              <a:gd name="connsiteX293" fmla="*/ 11535207 w 17253338"/>
              <a:gd name="connsiteY293" fmla="*/ 8450321 h 11479822"/>
              <a:gd name="connsiteX294" fmla="*/ 11290529 w 17253338"/>
              <a:gd name="connsiteY294" fmla="*/ 8389199 h 11479822"/>
              <a:gd name="connsiteX295" fmla="*/ 11248950 w 17253338"/>
              <a:gd name="connsiteY295" fmla="*/ 8226032 h 11479822"/>
              <a:gd name="connsiteX296" fmla="*/ 11280134 w 17253338"/>
              <a:gd name="connsiteY296" fmla="*/ 8164910 h 11479822"/>
              <a:gd name="connsiteX297" fmla="*/ 11146601 w 17253338"/>
              <a:gd name="connsiteY297" fmla="*/ 8083060 h 11479822"/>
              <a:gd name="connsiteX298" fmla="*/ 11156995 w 17253338"/>
              <a:gd name="connsiteY298" fmla="*/ 8470517 h 11479822"/>
              <a:gd name="connsiteX299" fmla="*/ 11280134 w 17253338"/>
              <a:gd name="connsiteY299" fmla="*/ 8542269 h 11479822"/>
              <a:gd name="connsiteX300" fmla="*/ 11340904 w 17253338"/>
              <a:gd name="connsiteY300" fmla="*/ 8501344 h 11479822"/>
              <a:gd name="connsiteX301" fmla="*/ 11412069 w 17253338"/>
              <a:gd name="connsiteY301" fmla="*/ 8481147 h 11479822"/>
              <a:gd name="connsiteX302" fmla="*/ 11412069 w 17253338"/>
              <a:gd name="connsiteY302" fmla="*/ 8562465 h 11479822"/>
              <a:gd name="connsiteX303" fmla="*/ 11381684 w 17253338"/>
              <a:gd name="connsiteY303" fmla="*/ 8633685 h 11479822"/>
              <a:gd name="connsiteX304" fmla="*/ 11351299 w 17253338"/>
              <a:gd name="connsiteY304" fmla="*/ 8797385 h 11479822"/>
              <a:gd name="connsiteX305" fmla="*/ 11197775 w 17253338"/>
              <a:gd name="connsiteY305" fmla="*/ 8756460 h 11479822"/>
              <a:gd name="connsiteX306" fmla="*/ 11188180 w 17253338"/>
              <a:gd name="connsiteY306" fmla="*/ 8766558 h 11479822"/>
              <a:gd name="connsiteX307" fmla="*/ 11208170 w 17253338"/>
              <a:gd name="connsiteY307" fmla="*/ 9133819 h 11479822"/>
              <a:gd name="connsiteX308" fmla="*/ 11024262 w 17253338"/>
              <a:gd name="connsiteY308" fmla="*/ 9358108 h 11479822"/>
              <a:gd name="connsiteX309" fmla="*/ 11024262 w 17253338"/>
              <a:gd name="connsiteY309" fmla="*/ 9644051 h 11479822"/>
              <a:gd name="connsiteX310" fmla="*/ 11004271 w 17253338"/>
              <a:gd name="connsiteY310" fmla="*/ 9654149 h 11479822"/>
              <a:gd name="connsiteX311" fmla="*/ 10963492 w 17253338"/>
              <a:gd name="connsiteY311" fmla="*/ 9399033 h 11479822"/>
              <a:gd name="connsiteX312" fmla="*/ 10779583 w 17253338"/>
              <a:gd name="connsiteY312" fmla="*/ 9286888 h 11479822"/>
              <a:gd name="connsiteX313" fmla="*/ 10565290 w 17253338"/>
              <a:gd name="connsiteY313" fmla="*/ 9215137 h 11479822"/>
              <a:gd name="connsiteX314" fmla="*/ 10462941 w 17253338"/>
              <a:gd name="connsiteY314" fmla="*/ 9154015 h 11479822"/>
              <a:gd name="connsiteX315" fmla="*/ 10473336 w 17253338"/>
              <a:gd name="connsiteY315" fmla="*/ 9286888 h 11479822"/>
              <a:gd name="connsiteX316" fmla="*/ 10268638 w 17253338"/>
              <a:gd name="connsiteY316" fmla="*/ 9031772 h 11479822"/>
              <a:gd name="connsiteX317" fmla="*/ 10115114 w 17253338"/>
              <a:gd name="connsiteY317" fmla="*/ 8990848 h 11479822"/>
              <a:gd name="connsiteX318" fmla="*/ 9911216 w 17253338"/>
              <a:gd name="connsiteY318" fmla="*/ 9235865 h 11479822"/>
              <a:gd name="connsiteX319" fmla="*/ 9717712 w 17253338"/>
              <a:gd name="connsiteY319" fmla="*/ 9225767 h 11479822"/>
              <a:gd name="connsiteX320" fmla="*/ 9737702 w 17253338"/>
              <a:gd name="connsiteY320" fmla="*/ 9205039 h 11479822"/>
              <a:gd name="connsiteX321" fmla="*/ 9359490 w 17253338"/>
              <a:gd name="connsiteY321" fmla="*/ 8990848 h 11479822"/>
              <a:gd name="connsiteX322" fmla="*/ 9472234 w 17253338"/>
              <a:gd name="connsiteY322" fmla="*/ 8929726 h 11479822"/>
              <a:gd name="connsiteX323" fmla="*/ 9461839 w 17253338"/>
              <a:gd name="connsiteY323" fmla="*/ 8827680 h 11479822"/>
              <a:gd name="connsiteX324" fmla="*/ 9461839 w 17253338"/>
              <a:gd name="connsiteY324" fmla="*/ 8684708 h 11479822"/>
              <a:gd name="connsiteX325" fmla="*/ 9441849 w 17253338"/>
              <a:gd name="connsiteY325" fmla="*/ 8644315 h 11479822"/>
              <a:gd name="connsiteX326" fmla="*/ 9380280 w 17253338"/>
              <a:gd name="connsiteY326" fmla="*/ 8562465 h 11479822"/>
              <a:gd name="connsiteX327" fmla="*/ 9329105 w 17253338"/>
              <a:gd name="connsiteY327" fmla="*/ 8277055 h 11479822"/>
              <a:gd name="connsiteX328" fmla="*/ 9206766 w 17253338"/>
              <a:gd name="connsiteY328" fmla="*/ 8134084 h 11479822"/>
              <a:gd name="connsiteX329" fmla="*/ 9227556 w 17253338"/>
              <a:gd name="connsiteY329" fmla="*/ 8032037 h 11479822"/>
              <a:gd name="connsiteX330" fmla="*/ 9074032 w 17253338"/>
              <a:gd name="connsiteY330" fmla="*/ 8042667 h 11479822"/>
              <a:gd name="connsiteX331" fmla="*/ 9074032 w 17253338"/>
              <a:gd name="connsiteY331" fmla="*/ 8113887 h 11479822"/>
              <a:gd name="connsiteX332" fmla="*/ 9217161 w 17253338"/>
              <a:gd name="connsiteY332" fmla="*/ 8317980 h 11479822"/>
              <a:gd name="connsiteX333" fmla="*/ 9022858 w 17253338"/>
              <a:gd name="connsiteY333" fmla="*/ 8205303 h 11479822"/>
              <a:gd name="connsiteX334" fmla="*/ 8858939 w 17253338"/>
              <a:gd name="connsiteY334" fmla="*/ 8093159 h 11479822"/>
              <a:gd name="connsiteX335" fmla="*/ 8838949 w 17253338"/>
              <a:gd name="connsiteY335" fmla="*/ 8113887 h 11479822"/>
              <a:gd name="connsiteX336" fmla="*/ 8930904 w 17253338"/>
              <a:gd name="connsiteY336" fmla="*/ 8185107 h 11479822"/>
              <a:gd name="connsiteX337" fmla="*/ 8920509 w 17253338"/>
              <a:gd name="connsiteY337" fmla="*/ 8409396 h 11479822"/>
              <a:gd name="connsiteX338" fmla="*/ 8818160 w 17253338"/>
              <a:gd name="connsiteY338" fmla="*/ 8531639 h 11479822"/>
              <a:gd name="connsiteX339" fmla="*/ 8635051 w 17253338"/>
              <a:gd name="connsiteY339" fmla="*/ 8960552 h 11479822"/>
              <a:gd name="connsiteX340" fmla="*/ 8706215 w 17253338"/>
              <a:gd name="connsiteY340" fmla="*/ 9082796 h 11479822"/>
              <a:gd name="connsiteX341" fmla="*/ 8686225 w 17253338"/>
              <a:gd name="connsiteY341" fmla="*/ 9113091 h 11479822"/>
              <a:gd name="connsiteX342" fmla="*/ 8614261 w 17253338"/>
              <a:gd name="connsiteY342" fmla="*/ 9072697 h 11479822"/>
              <a:gd name="connsiteX343" fmla="*/ 8603866 w 17253338"/>
              <a:gd name="connsiteY343" fmla="*/ 9103524 h 11479822"/>
              <a:gd name="connsiteX344" fmla="*/ 8614261 w 17253338"/>
              <a:gd name="connsiteY344" fmla="*/ 9552102 h 11479822"/>
              <a:gd name="connsiteX345" fmla="*/ 8614261 w 17253338"/>
              <a:gd name="connsiteY345" fmla="*/ 9796589 h 11479822"/>
              <a:gd name="connsiteX346" fmla="*/ 8502317 w 17253338"/>
              <a:gd name="connsiteY346" fmla="*/ 9898635 h 11479822"/>
              <a:gd name="connsiteX347" fmla="*/ 8379178 w 17253338"/>
              <a:gd name="connsiteY347" fmla="*/ 9837513 h 11479822"/>
              <a:gd name="connsiteX348" fmla="*/ 8308013 w 17253338"/>
              <a:gd name="connsiteY348" fmla="*/ 9501079 h 11479822"/>
              <a:gd name="connsiteX349" fmla="*/ 8318409 w 17253338"/>
              <a:gd name="connsiteY349" fmla="*/ 9368206 h 11479822"/>
              <a:gd name="connsiteX350" fmla="*/ 8246444 w 17253338"/>
              <a:gd name="connsiteY350" fmla="*/ 9307085 h 11479822"/>
              <a:gd name="connsiteX351" fmla="*/ 8083325 w 17253338"/>
              <a:gd name="connsiteY351" fmla="*/ 9368206 h 11479822"/>
              <a:gd name="connsiteX352" fmla="*/ 7950592 w 17253338"/>
              <a:gd name="connsiteY352" fmla="*/ 9276790 h 11479822"/>
              <a:gd name="connsiteX353" fmla="*/ 7909812 w 17253338"/>
              <a:gd name="connsiteY353" fmla="*/ 9256062 h 11479822"/>
              <a:gd name="connsiteX354" fmla="*/ 7980977 w 17253338"/>
              <a:gd name="connsiteY354" fmla="*/ 9205039 h 11479822"/>
              <a:gd name="connsiteX355" fmla="*/ 7848243 w 17253338"/>
              <a:gd name="connsiteY355" fmla="*/ 9174744 h 11479822"/>
              <a:gd name="connsiteX356" fmla="*/ 7858638 w 17253338"/>
              <a:gd name="connsiteY356" fmla="*/ 9450056 h 11479822"/>
              <a:gd name="connsiteX357" fmla="*/ 8001766 w 17253338"/>
              <a:gd name="connsiteY357" fmla="*/ 9827415 h 11479822"/>
              <a:gd name="connsiteX358" fmla="*/ 8113710 w 17253338"/>
              <a:gd name="connsiteY358" fmla="*/ 9929461 h 11479822"/>
              <a:gd name="connsiteX359" fmla="*/ 7909812 w 17253338"/>
              <a:gd name="connsiteY359" fmla="*/ 10082531 h 11479822"/>
              <a:gd name="connsiteX360" fmla="*/ 7971381 w 17253338"/>
              <a:gd name="connsiteY360" fmla="*/ 10143652 h 11479822"/>
              <a:gd name="connsiteX361" fmla="*/ 8164885 w 17253338"/>
              <a:gd name="connsiteY361" fmla="*/ 10255797 h 11479822"/>
              <a:gd name="connsiteX362" fmla="*/ 8164885 w 17253338"/>
              <a:gd name="connsiteY362" fmla="*/ 10306820 h 11479822"/>
              <a:gd name="connsiteX363" fmla="*/ 8021756 w 17253338"/>
              <a:gd name="connsiteY363" fmla="*/ 10337647 h 11479822"/>
              <a:gd name="connsiteX364" fmla="*/ 7920207 w 17253338"/>
              <a:gd name="connsiteY364" fmla="*/ 10367942 h 11479822"/>
              <a:gd name="connsiteX365" fmla="*/ 7797068 w 17253338"/>
              <a:gd name="connsiteY365" fmla="*/ 10469988 h 11479822"/>
              <a:gd name="connsiteX366" fmla="*/ 7306912 w 17253338"/>
              <a:gd name="connsiteY366" fmla="*/ 10398768 h 11479822"/>
              <a:gd name="connsiteX367" fmla="*/ 7296517 w 17253338"/>
              <a:gd name="connsiteY367" fmla="*/ 10388139 h 11479822"/>
              <a:gd name="connsiteX368" fmla="*/ 7143793 w 17253338"/>
              <a:gd name="connsiteY368" fmla="*/ 10347745 h 11479822"/>
              <a:gd name="connsiteX369" fmla="*/ 7255738 w 17253338"/>
              <a:gd name="connsiteY369" fmla="*/ 10173947 h 11479822"/>
              <a:gd name="connsiteX370" fmla="*/ 7021454 w 17253338"/>
              <a:gd name="connsiteY370" fmla="*/ 9969855 h 11479822"/>
              <a:gd name="connsiteX371" fmla="*/ 7051839 w 17253338"/>
              <a:gd name="connsiteY371" fmla="*/ 9898635 h 11479822"/>
              <a:gd name="connsiteX372" fmla="*/ 7021454 w 17253338"/>
              <a:gd name="connsiteY372" fmla="*/ 9888537 h 11479822"/>
              <a:gd name="connsiteX373" fmla="*/ 7031049 w 17253338"/>
              <a:gd name="connsiteY373" fmla="*/ 10071901 h 11479822"/>
              <a:gd name="connsiteX374" fmla="*/ 7011059 w 17253338"/>
              <a:gd name="connsiteY374" fmla="*/ 10235600 h 11479822"/>
              <a:gd name="connsiteX375" fmla="*/ 6888720 w 17253338"/>
              <a:gd name="connsiteY375" fmla="*/ 10449260 h 11479822"/>
              <a:gd name="connsiteX376" fmla="*/ 6694417 w 17253338"/>
              <a:gd name="connsiteY376" fmla="*/ 10531110 h 11479822"/>
              <a:gd name="connsiteX377" fmla="*/ 6653637 w 17253338"/>
              <a:gd name="connsiteY377" fmla="*/ 10459890 h 11479822"/>
              <a:gd name="connsiteX378" fmla="*/ 6602463 w 17253338"/>
              <a:gd name="connsiteY378" fmla="*/ 10367942 h 11479822"/>
              <a:gd name="connsiteX379" fmla="*/ 6684822 w 17253338"/>
              <a:gd name="connsiteY379" fmla="*/ 10245699 h 11479822"/>
              <a:gd name="connsiteX380" fmla="*/ 6899115 w 17253338"/>
              <a:gd name="connsiteY380" fmla="*/ 10092629 h 11479822"/>
              <a:gd name="connsiteX381" fmla="*/ 6715207 w 17253338"/>
              <a:gd name="connsiteY381" fmla="*/ 9868340 h 11479822"/>
              <a:gd name="connsiteX382" fmla="*/ 6653637 w 17253338"/>
              <a:gd name="connsiteY382" fmla="*/ 9705172 h 11479822"/>
              <a:gd name="connsiteX383" fmla="*/ 6633647 w 17253338"/>
              <a:gd name="connsiteY383" fmla="*/ 9898635 h 11479822"/>
              <a:gd name="connsiteX384" fmla="*/ 6643243 w 17253338"/>
              <a:gd name="connsiteY384" fmla="*/ 9949658 h 11479822"/>
              <a:gd name="connsiteX385" fmla="*/ 6561683 w 17253338"/>
              <a:gd name="connsiteY385" fmla="*/ 10082531 h 11479822"/>
              <a:gd name="connsiteX386" fmla="*/ 6540893 w 17253338"/>
              <a:gd name="connsiteY386" fmla="*/ 10082531 h 11479822"/>
              <a:gd name="connsiteX387" fmla="*/ 6306610 w 17253338"/>
              <a:gd name="connsiteY387" fmla="*/ 10510913 h 11479822"/>
              <a:gd name="connsiteX388" fmla="*/ 6225051 w 17253338"/>
              <a:gd name="connsiteY388" fmla="*/ 10735202 h 11479822"/>
              <a:gd name="connsiteX389" fmla="*/ 6153087 w 17253338"/>
              <a:gd name="connsiteY389" fmla="*/ 10837249 h 11479822"/>
              <a:gd name="connsiteX390" fmla="*/ 6081922 w 17253338"/>
              <a:gd name="connsiteY390" fmla="*/ 10939295 h 11479822"/>
              <a:gd name="connsiteX391" fmla="*/ 6009958 w 17253338"/>
              <a:gd name="connsiteY391" fmla="*/ 11041342 h 11479822"/>
              <a:gd name="connsiteX392" fmla="*/ 5949188 w 17253338"/>
              <a:gd name="connsiteY392" fmla="*/ 10990318 h 11479822"/>
              <a:gd name="connsiteX393" fmla="*/ 5969178 w 17253338"/>
              <a:gd name="connsiteY393" fmla="*/ 10847347 h 11479822"/>
              <a:gd name="connsiteX394" fmla="*/ 6081922 w 17253338"/>
              <a:gd name="connsiteY394" fmla="*/ 10806954 h 11479822"/>
              <a:gd name="connsiteX395" fmla="*/ 5959583 w 17253338"/>
              <a:gd name="connsiteY395" fmla="*/ 10653353 h 11479822"/>
              <a:gd name="connsiteX396" fmla="*/ 5581371 w 17253338"/>
              <a:gd name="connsiteY396" fmla="*/ 10459890 h 11479822"/>
              <a:gd name="connsiteX397" fmla="*/ 5448637 w 17253338"/>
              <a:gd name="connsiteY397" fmla="*/ 10480087 h 11479822"/>
              <a:gd name="connsiteX398" fmla="*/ 5459032 w 17253338"/>
              <a:gd name="connsiteY398" fmla="*/ 10612959 h 11479822"/>
              <a:gd name="connsiteX399" fmla="*/ 5622151 w 17253338"/>
              <a:gd name="connsiteY399" fmla="*/ 10888272 h 11479822"/>
              <a:gd name="connsiteX400" fmla="*/ 5734095 w 17253338"/>
              <a:gd name="connsiteY400" fmla="*/ 10980220 h 11479822"/>
              <a:gd name="connsiteX401" fmla="*/ 5887619 w 17253338"/>
              <a:gd name="connsiteY401" fmla="*/ 11112561 h 11479822"/>
              <a:gd name="connsiteX402" fmla="*/ 5774875 w 17253338"/>
              <a:gd name="connsiteY402" fmla="*/ 11306556 h 11479822"/>
              <a:gd name="connsiteX403" fmla="*/ 5662930 w 17253338"/>
              <a:gd name="connsiteY403" fmla="*/ 11449527 h 11479822"/>
              <a:gd name="connsiteX404" fmla="*/ 5642940 w 17253338"/>
              <a:gd name="connsiteY404" fmla="*/ 11479822 h 11479822"/>
              <a:gd name="connsiteX405" fmla="*/ 5550187 w 17253338"/>
              <a:gd name="connsiteY405" fmla="*/ 11092365 h 11479822"/>
              <a:gd name="connsiteX406" fmla="*/ 5611756 w 17253338"/>
              <a:gd name="connsiteY406" fmla="*/ 11082266 h 11479822"/>
              <a:gd name="connsiteX407" fmla="*/ 5570976 w 17253338"/>
              <a:gd name="connsiteY407" fmla="*/ 11010515 h 11479822"/>
              <a:gd name="connsiteX408" fmla="*/ 5459032 w 17253338"/>
              <a:gd name="connsiteY408" fmla="*/ 10766029 h 11479822"/>
              <a:gd name="connsiteX409" fmla="*/ 5315903 w 17253338"/>
              <a:gd name="connsiteY409" fmla="*/ 10684179 h 11479822"/>
              <a:gd name="connsiteX410" fmla="*/ 5213554 w 17253338"/>
              <a:gd name="connsiteY410" fmla="*/ 10541740 h 11479822"/>
              <a:gd name="connsiteX411" fmla="*/ 5080820 w 17253338"/>
              <a:gd name="connsiteY411" fmla="*/ 10275994 h 11479822"/>
              <a:gd name="connsiteX412" fmla="*/ 5019251 w 17253338"/>
              <a:gd name="connsiteY412" fmla="*/ 9990583 h 11479822"/>
              <a:gd name="connsiteX413" fmla="*/ 4937691 w 17253338"/>
              <a:gd name="connsiteY413" fmla="*/ 10010780 h 11479822"/>
              <a:gd name="connsiteX414" fmla="*/ 4641839 w 17253338"/>
              <a:gd name="connsiteY414" fmla="*/ 10010780 h 11479822"/>
              <a:gd name="connsiteX415" fmla="*/ 4457930 w 17253338"/>
              <a:gd name="connsiteY415" fmla="*/ 9960288 h 11479822"/>
              <a:gd name="connsiteX416" fmla="*/ 3528793 w 17253338"/>
              <a:gd name="connsiteY416" fmla="*/ 10255797 h 11479822"/>
              <a:gd name="connsiteX417" fmla="*/ 3518398 w 17253338"/>
              <a:gd name="connsiteY417" fmla="*/ 10214872 h 11479822"/>
              <a:gd name="connsiteX418" fmla="*/ 4488315 w 17253338"/>
              <a:gd name="connsiteY418" fmla="*/ 9908733 h 11479822"/>
              <a:gd name="connsiteX419" fmla="*/ 4488315 w 17253338"/>
              <a:gd name="connsiteY419" fmla="*/ 9888537 h 11479822"/>
              <a:gd name="connsiteX420" fmla="*/ 4355581 w 17253338"/>
              <a:gd name="connsiteY420" fmla="*/ 9878438 h 11479822"/>
              <a:gd name="connsiteX421" fmla="*/ 3252930 w 17253338"/>
              <a:gd name="connsiteY421" fmla="*/ 10123456 h 11479822"/>
              <a:gd name="connsiteX422" fmla="*/ 3272920 w 17253338"/>
              <a:gd name="connsiteY422" fmla="*/ 10153751 h 11479822"/>
              <a:gd name="connsiteX423" fmla="*/ 3171371 w 17253338"/>
              <a:gd name="connsiteY423" fmla="*/ 10296722 h 11479822"/>
              <a:gd name="connsiteX424" fmla="*/ 2997857 w 17253338"/>
              <a:gd name="connsiteY424" fmla="*/ 10235600 h 11479822"/>
              <a:gd name="connsiteX425" fmla="*/ 2936288 w 17253338"/>
              <a:gd name="connsiteY425" fmla="*/ 10225502 h 11479822"/>
              <a:gd name="connsiteX426" fmla="*/ 2303003 w 17253338"/>
              <a:gd name="connsiteY426" fmla="*/ 10510913 h 11479822"/>
              <a:gd name="connsiteX427" fmla="*/ 1975966 w 17253338"/>
              <a:gd name="connsiteY427" fmla="*/ 10398768 h 11479822"/>
              <a:gd name="connsiteX428" fmla="*/ 2262223 w 17253338"/>
              <a:gd name="connsiteY428" fmla="*/ 10225502 h 11479822"/>
              <a:gd name="connsiteX429" fmla="*/ 2374967 w 17253338"/>
              <a:gd name="connsiteY429" fmla="*/ 10275994 h 11479822"/>
              <a:gd name="connsiteX430" fmla="*/ 2354177 w 17253338"/>
              <a:gd name="connsiteY430" fmla="*/ 10337647 h 11479822"/>
              <a:gd name="connsiteX431" fmla="*/ 2415747 w 17253338"/>
              <a:gd name="connsiteY431" fmla="*/ 10337647 h 11479822"/>
              <a:gd name="connsiteX432" fmla="*/ 2752379 w 17253338"/>
              <a:gd name="connsiteY432" fmla="*/ 10164381 h 11479822"/>
              <a:gd name="connsiteX433" fmla="*/ 3201756 w 17253338"/>
              <a:gd name="connsiteY433" fmla="*/ 10051704 h 11479822"/>
              <a:gd name="connsiteX434" fmla="*/ 3406454 w 17253338"/>
              <a:gd name="connsiteY434" fmla="*/ 10021409 h 11479822"/>
              <a:gd name="connsiteX435" fmla="*/ 3712701 w 17253338"/>
              <a:gd name="connsiteY435" fmla="*/ 9969855 h 11479822"/>
              <a:gd name="connsiteX436" fmla="*/ 4059728 w 17253338"/>
              <a:gd name="connsiteY436" fmla="*/ 9888537 h 11479822"/>
              <a:gd name="connsiteX437" fmla="*/ 4672224 w 17253338"/>
              <a:gd name="connsiteY437" fmla="*/ 9796589 h 11479822"/>
              <a:gd name="connsiteX438" fmla="*/ 4815352 w 17253338"/>
              <a:gd name="connsiteY438" fmla="*/ 9776392 h 11479822"/>
              <a:gd name="connsiteX439" fmla="*/ 4662628 w 17253338"/>
              <a:gd name="connsiteY439" fmla="*/ 9450056 h 11479822"/>
              <a:gd name="connsiteX440" fmla="*/ 4611454 w 17253338"/>
              <a:gd name="connsiteY440" fmla="*/ 9245963 h 11479822"/>
              <a:gd name="connsiteX441" fmla="*/ 4376371 w 17253338"/>
              <a:gd name="connsiteY441" fmla="*/ 9133819 h 11479822"/>
              <a:gd name="connsiteX442" fmla="*/ 4212452 w 17253338"/>
              <a:gd name="connsiteY442" fmla="*/ 9092894 h 11479822"/>
              <a:gd name="connsiteX443" fmla="*/ 4141288 w 17253338"/>
              <a:gd name="connsiteY443" fmla="*/ 9051969 h 11479822"/>
              <a:gd name="connsiteX444" fmla="*/ 3396059 w 17253338"/>
              <a:gd name="connsiteY444" fmla="*/ 8929726 h 11479822"/>
              <a:gd name="connsiteX445" fmla="*/ 3049031 w 17253338"/>
              <a:gd name="connsiteY445" fmla="*/ 8990848 h 11479822"/>
              <a:gd name="connsiteX446" fmla="*/ 2803554 w 17253338"/>
              <a:gd name="connsiteY446" fmla="*/ 9021674 h 11479822"/>
              <a:gd name="connsiteX447" fmla="*/ 2813949 w 17253338"/>
              <a:gd name="connsiteY447" fmla="*/ 9113091 h 11479822"/>
              <a:gd name="connsiteX448" fmla="*/ 2803554 w 17253338"/>
              <a:gd name="connsiteY448" fmla="*/ 9235865 h 11479822"/>
              <a:gd name="connsiteX449" fmla="*/ 2690810 w 17253338"/>
              <a:gd name="connsiteY449" fmla="*/ 9266160 h 11479822"/>
              <a:gd name="connsiteX450" fmla="*/ 2630040 w 17253338"/>
              <a:gd name="connsiteY450" fmla="*/ 9164645 h 11479822"/>
              <a:gd name="connsiteX451" fmla="*/ 2619645 w 17253338"/>
              <a:gd name="connsiteY451" fmla="*/ 9133819 h 11479822"/>
              <a:gd name="connsiteX452" fmla="*/ 2313398 w 17253338"/>
              <a:gd name="connsiteY452" fmla="*/ 9041871 h 11479822"/>
              <a:gd name="connsiteX453" fmla="*/ 1904801 w 17253338"/>
              <a:gd name="connsiteY453" fmla="*/ 8929726 h 11479822"/>
              <a:gd name="connsiteX454" fmla="*/ 1588159 w 17253338"/>
              <a:gd name="connsiteY454" fmla="*/ 9031772 h 11479822"/>
              <a:gd name="connsiteX455" fmla="*/ 1425040 w 17253338"/>
              <a:gd name="connsiteY455" fmla="*/ 8980749 h 11479822"/>
              <a:gd name="connsiteX456" fmla="*/ 1343481 w 17253338"/>
              <a:gd name="connsiteY456" fmla="*/ 8929726 h 11479822"/>
              <a:gd name="connsiteX457" fmla="*/ 1088407 w 17253338"/>
              <a:gd name="connsiteY457" fmla="*/ 8990848 h 11479822"/>
              <a:gd name="connsiteX458" fmla="*/ 1078013 w 17253338"/>
              <a:gd name="connsiteY458" fmla="*/ 8949923 h 11479822"/>
              <a:gd name="connsiteX459" fmla="*/ 1281911 w 17253338"/>
              <a:gd name="connsiteY459" fmla="*/ 8899431 h 11479822"/>
              <a:gd name="connsiteX460" fmla="*/ 1169167 w 17253338"/>
              <a:gd name="connsiteY460" fmla="*/ 8858506 h 11479822"/>
              <a:gd name="connsiteX461" fmla="*/ 1384260 w 17253338"/>
              <a:gd name="connsiteY461" fmla="*/ 8806951 h 11479822"/>
              <a:gd name="connsiteX462" fmla="*/ 1476214 w 17253338"/>
              <a:gd name="connsiteY462" fmla="*/ 8766558 h 11479822"/>
              <a:gd name="connsiteX463" fmla="*/ 1741682 w 17253338"/>
              <a:gd name="connsiteY463" fmla="*/ 8684708 h 11479822"/>
              <a:gd name="connsiteX464" fmla="*/ 2058325 w 17253338"/>
              <a:gd name="connsiteY464" fmla="*/ 8644315 h 11479822"/>
              <a:gd name="connsiteX465" fmla="*/ 1935186 w 17253338"/>
              <a:gd name="connsiteY465" fmla="*/ 8123985 h 11479822"/>
              <a:gd name="connsiteX466" fmla="*/ 2139884 w 17253338"/>
              <a:gd name="connsiteY466" fmla="*/ 7817846 h 11479822"/>
              <a:gd name="connsiteX467" fmla="*/ 2681215 w 17253338"/>
              <a:gd name="connsiteY467" fmla="*/ 7674875 h 11479822"/>
              <a:gd name="connsiteX468" fmla="*/ 3028242 w 17253338"/>
              <a:gd name="connsiteY468" fmla="*/ 7838574 h 11479822"/>
              <a:gd name="connsiteX469" fmla="*/ 3079416 w 17253338"/>
              <a:gd name="connsiteY469" fmla="*/ 7664777 h 11479822"/>
              <a:gd name="connsiteX470" fmla="*/ 3109801 w 17253338"/>
              <a:gd name="connsiteY470" fmla="*/ 7634482 h 11479822"/>
              <a:gd name="connsiteX471" fmla="*/ 2936288 w 17253338"/>
              <a:gd name="connsiteY471" fmla="*/ 7491510 h 11479822"/>
              <a:gd name="connsiteX472" fmla="*/ 2895508 w 17253338"/>
              <a:gd name="connsiteY472" fmla="*/ 7348539 h 11479822"/>
              <a:gd name="connsiteX473" fmla="*/ 2875518 w 17253338"/>
              <a:gd name="connsiteY473" fmla="*/ 7257123 h 11479822"/>
              <a:gd name="connsiteX474" fmla="*/ 2741984 w 17253338"/>
              <a:gd name="connsiteY474" fmla="*/ 7002007 h 11479822"/>
              <a:gd name="connsiteX475" fmla="*/ 2701205 w 17253338"/>
              <a:gd name="connsiteY475" fmla="*/ 6899960 h 11479822"/>
              <a:gd name="connsiteX476" fmla="*/ 2773169 w 17253338"/>
              <a:gd name="connsiteY476" fmla="*/ 6848937 h 11479822"/>
              <a:gd name="connsiteX477" fmla="*/ 2630040 w 17253338"/>
              <a:gd name="connsiteY477" fmla="*/ 6797914 h 11479822"/>
              <a:gd name="connsiteX478" fmla="*/ 2721995 w 17253338"/>
              <a:gd name="connsiteY478" fmla="*/ 6736792 h 11479822"/>
              <a:gd name="connsiteX479" fmla="*/ 2446132 w 17253338"/>
              <a:gd name="connsiteY479" fmla="*/ 6593821 h 11479822"/>
              <a:gd name="connsiteX480" fmla="*/ 2374967 w 17253338"/>
              <a:gd name="connsiteY480" fmla="*/ 6675671 h 11479822"/>
              <a:gd name="connsiteX481" fmla="*/ 2364572 w 17253338"/>
              <a:gd name="connsiteY481" fmla="*/ 6583723 h 11479822"/>
              <a:gd name="connsiteX482" fmla="*/ 2272618 w 17253338"/>
              <a:gd name="connsiteY482" fmla="*/ 6389729 h 11479822"/>
              <a:gd name="connsiteX483" fmla="*/ 2129489 w 17253338"/>
              <a:gd name="connsiteY483" fmla="*/ 6532700 h 11479822"/>
              <a:gd name="connsiteX484" fmla="*/ 2099105 w 17253338"/>
              <a:gd name="connsiteY484" fmla="*/ 6400358 h 11479822"/>
              <a:gd name="connsiteX485" fmla="*/ 2037535 w 17253338"/>
              <a:gd name="connsiteY485" fmla="*/ 5920422 h 11479822"/>
              <a:gd name="connsiteX486" fmla="*/ 2047930 w 17253338"/>
              <a:gd name="connsiteY486" fmla="*/ 5788080 h 11479822"/>
              <a:gd name="connsiteX487" fmla="*/ 2068720 w 17253338"/>
              <a:gd name="connsiteY487" fmla="*/ 5604184 h 11479822"/>
              <a:gd name="connsiteX488" fmla="*/ 1710498 w 17253338"/>
              <a:gd name="connsiteY488" fmla="*/ 5716860 h 11479822"/>
              <a:gd name="connsiteX489" fmla="*/ 1322691 w 17253338"/>
              <a:gd name="connsiteY489" fmla="*/ 5492039 h 11479822"/>
              <a:gd name="connsiteX490" fmla="*/ 1353875 w 17253338"/>
              <a:gd name="connsiteY490" fmla="*/ 5369796 h 11479822"/>
              <a:gd name="connsiteX491" fmla="*/ 1434635 w 17253338"/>
              <a:gd name="connsiteY491" fmla="*/ 5267750 h 11479822"/>
              <a:gd name="connsiteX492" fmla="*/ 1138782 w 17253338"/>
              <a:gd name="connsiteY492" fmla="*/ 5400623 h 11479822"/>
              <a:gd name="connsiteX493" fmla="*/ 1445030 w 17253338"/>
              <a:gd name="connsiteY493" fmla="*/ 5053559 h 11479822"/>
              <a:gd name="connsiteX494" fmla="*/ 1639333 w 17253338"/>
              <a:gd name="connsiteY494" fmla="*/ 5012634 h 11479822"/>
              <a:gd name="connsiteX495" fmla="*/ 1915196 w 17253338"/>
              <a:gd name="connsiteY495" fmla="*/ 5073756 h 11479822"/>
              <a:gd name="connsiteX496" fmla="*/ 1812847 w 17253338"/>
              <a:gd name="connsiteY496" fmla="*/ 5359698 h 11479822"/>
              <a:gd name="connsiteX497" fmla="*/ 1669718 w 17253338"/>
              <a:gd name="connsiteY497" fmla="*/ 5461744 h 11479822"/>
              <a:gd name="connsiteX498" fmla="*/ 1598554 w 17253338"/>
              <a:gd name="connsiteY498" fmla="*/ 5461744 h 11479822"/>
              <a:gd name="connsiteX499" fmla="*/ 1628938 w 17253338"/>
              <a:gd name="connsiteY499" fmla="*/ 5349068 h 11479822"/>
              <a:gd name="connsiteX500" fmla="*/ 1445030 w 17253338"/>
              <a:gd name="connsiteY500" fmla="*/ 5400623 h 11479822"/>
              <a:gd name="connsiteX501" fmla="*/ 1465820 w 17253338"/>
              <a:gd name="connsiteY501" fmla="*/ 5583988 h 11479822"/>
              <a:gd name="connsiteX502" fmla="*/ 1761672 w 17253338"/>
              <a:gd name="connsiteY502" fmla="*/ 5655207 h 11479822"/>
              <a:gd name="connsiteX503" fmla="*/ 1792857 w 17253338"/>
              <a:gd name="connsiteY503" fmla="*/ 5675936 h 11479822"/>
              <a:gd name="connsiteX504" fmla="*/ 2231838 w 17253338"/>
              <a:gd name="connsiteY504" fmla="*/ 5308675 h 11479822"/>
              <a:gd name="connsiteX505" fmla="*/ 1986360 w 17253338"/>
              <a:gd name="connsiteY505" fmla="*/ 5461744 h 11479822"/>
              <a:gd name="connsiteX506" fmla="*/ 2191059 w 17253338"/>
              <a:gd name="connsiteY506" fmla="*/ 5247022 h 11479822"/>
              <a:gd name="connsiteX507" fmla="*/ 2058325 w 17253338"/>
              <a:gd name="connsiteY507" fmla="*/ 5042929 h 11479822"/>
              <a:gd name="connsiteX508" fmla="*/ 2150279 w 17253338"/>
              <a:gd name="connsiteY508" fmla="*/ 4941414 h 11479822"/>
              <a:gd name="connsiteX509" fmla="*/ 2374967 w 17253338"/>
              <a:gd name="connsiteY509" fmla="*/ 4981808 h 11479822"/>
              <a:gd name="connsiteX510" fmla="*/ 2610050 w 17253338"/>
              <a:gd name="connsiteY510" fmla="*/ 4829270 h 11479822"/>
              <a:gd name="connsiteX511" fmla="*/ 2303003 w 17253338"/>
              <a:gd name="connsiteY511" fmla="*/ 4645373 h 11479822"/>
              <a:gd name="connsiteX512" fmla="*/ 2384562 w 17253338"/>
              <a:gd name="connsiteY512" fmla="*/ 4176598 h 11479822"/>
              <a:gd name="connsiteX513" fmla="*/ 2323792 w 17253338"/>
              <a:gd name="connsiteY513" fmla="*/ 4135673 h 11479822"/>
              <a:gd name="connsiteX514" fmla="*/ 2231838 w 17253338"/>
              <a:gd name="connsiteY514" fmla="*/ 4216991 h 11479822"/>
              <a:gd name="connsiteX515" fmla="*/ 1915196 w 17253338"/>
              <a:gd name="connsiteY515" fmla="*/ 4257916 h 11479822"/>
              <a:gd name="connsiteX516" fmla="*/ 1557774 w 17253338"/>
              <a:gd name="connsiteY516" fmla="*/ 4339235 h 11479822"/>
              <a:gd name="connsiteX517" fmla="*/ 1485810 w 17253338"/>
              <a:gd name="connsiteY517" fmla="*/ 4104847 h 11479822"/>
              <a:gd name="connsiteX518" fmla="*/ 1333086 w 17253338"/>
              <a:gd name="connsiteY518" fmla="*/ 4002800 h 11479822"/>
              <a:gd name="connsiteX519" fmla="*/ 1343481 w 17253338"/>
              <a:gd name="connsiteY519" fmla="*/ 3972505 h 11479822"/>
              <a:gd name="connsiteX520" fmla="*/ 1496204 w 17253338"/>
              <a:gd name="connsiteY520" fmla="*/ 3951777 h 11479822"/>
              <a:gd name="connsiteX521" fmla="*/ 1649728 w 17253338"/>
              <a:gd name="connsiteY521" fmla="*/ 3849731 h 11479822"/>
              <a:gd name="connsiteX522" fmla="*/ 1660123 w 17253338"/>
              <a:gd name="connsiteY522" fmla="*/ 3829534 h 11479822"/>
              <a:gd name="connsiteX523" fmla="*/ 1485810 w 17253338"/>
              <a:gd name="connsiteY523" fmla="*/ 3595146 h 11479822"/>
              <a:gd name="connsiteX524" fmla="*/ 1516994 w 17253338"/>
              <a:gd name="connsiteY524" fmla="*/ 3564320 h 11479822"/>
              <a:gd name="connsiteX525" fmla="*/ 1772067 w 17253338"/>
              <a:gd name="connsiteY525" fmla="*/ 3768413 h 11479822"/>
              <a:gd name="connsiteX526" fmla="*/ 1884811 w 17253338"/>
              <a:gd name="connsiteY526" fmla="*/ 3697193 h 11479822"/>
              <a:gd name="connsiteX527" fmla="*/ 2017545 w 17253338"/>
              <a:gd name="connsiteY527" fmla="*/ 3625441 h 11479822"/>
              <a:gd name="connsiteX528" fmla="*/ 2109499 w 17253338"/>
              <a:gd name="connsiteY528" fmla="*/ 3604713 h 11479822"/>
              <a:gd name="connsiteX529" fmla="*/ 2293408 w 17253338"/>
              <a:gd name="connsiteY529" fmla="*/ 3625441 h 11479822"/>
              <a:gd name="connsiteX530" fmla="*/ 2476517 w 17253338"/>
              <a:gd name="connsiteY530" fmla="*/ 3482470 h 11479822"/>
              <a:gd name="connsiteX531" fmla="*/ 2568471 w 17253338"/>
              <a:gd name="connsiteY531" fmla="*/ 3400620 h 11479822"/>
              <a:gd name="connsiteX532" fmla="*/ 2640435 w 17253338"/>
              <a:gd name="connsiteY532" fmla="*/ 3472372 h 11479822"/>
              <a:gd name="connsiteX533" fmla="*/ 2476517 w 17253338"/>
              <a:gd name="connsiteY533" fmla="*/ 3635540 h 11479822"/>
              <a:gd name="connsiteX534" fmla="*/ 2701205 w 17253338"/>
              <a:gd name="connsiteY534" fmla="*/ 3615343 h 11479822"/>
              <a:gd name="connsiteX535" fmla="*/ 2640435 w 17253338"/>
              <a:gd name="connsiteY535" fmla="*/ 3472372 h 11479822"/>
              <a:gd name="connsiteX536" fmla="*/ 2824343 w 17253338"/>
              <a:gd name="connsiteY536" fmla="*/ 3482470 h 11479822"/>
              <a:gd name="connsiteX537" fmla="*/ 2885113 w 17253338"/>
              <a:gd name="connsiteY537" fmla="*/ 3554222 h 11479822"/>
              <a:gd name="connsiteX538" fmla="*/ 3130591 w 17253338"/>
              <a:gd name="connsiteY538" fmla="*/ 3554222 h 11479822"/>
              <a:gd name="connsiteX539" fmla="*/ 3130591 w 17253338"/>
              <a:gd name="connsiteY539" fmla="*/ 3125308 h 11479822"/>
              <a:gd name="connsiteX540" fmla="*/ 3130591 w 17253338"/>
              <a:gd name="connsiteY540" fmla="*/ 2686827 h 11479822"/>
              <a:gd name="connsiteX541" fmla="*/ 3150581 w 17253338"/>
              <a:gd name="connsiteY541" fmla="*/ 2656532 h 11479822"/>
              <a:gd name="connsiteX542" fmla="*/ 3201756 w 17253338"/>
              <a:gd name="connsiteY542" fmla="*/ 2717654 h 11479822"/>
              <a:gd name="connsiteX543" fmla="*/ 3160976 w 17253338"/>
              <a:gd name="connsiteY543" fmla="*/ 3064186 h 11479822"/>
              <a:gd name="connsiteX544" fmla="*/ 3150581 w 17253338"/>
              <a:gd name="connsiteY544" fmla="*/ 3278377 h 11479822"/>
              <a:gd name="connsiteX545" fmla="*/ 3232141 w 17253338"/>
              <a:gd name="connsiteY545" fmla="*/ 3543592 h 11479822"/>
              <a:gd name="connsiteX546" fmla="*/ 3324095 w 17253338"/>
              <a:gd name="connsiteY546" fmla="*/ 3554222 h 11479822"/>
              <a:gd name="connsiteX547" fmla="*/ 3375269 w 17253338"/>
              <a:gd name="connsiteY547" fmla="*/ 3360227 h 11479822"/>
              <a:gd name="connsiteX548" fmla="*/ 3456829 w 17253338"/>
              <a:gd name="connsiteY548" fmla="*/ 3502667 h 11479822"/>
              <a:gd name="connsiteX549" fmla="*/ 3447233 w 17253338"/>
              <a:gd name="connsiteY549" fmla="*/ 3360227 h 11479822"/>
              <a:gd name="connsiteX550" fmla="*/ 3365674 w 17253338"/>
              <a:gd name="connsiteY550" fmla="*/ 3197059 h 11479822"/>
              <a:gd name="connsiteX551" fmla="*/ 3477618 w 17253338"/>
              <a:gd name="connsiteY551" fmla="*/ 3166233 h 11479822"/>
              <a:gd name="connsiteX552" fmla="*/ 3447233 w 17253338"/>
              <a:gd name="connsiteY552" fmla="*/ 2676729 h 11479822"/>
              <a:gd name="connsiteX553" fmla="*/ 3518398 w 17253338"/>
              <a:gd name="connsiteY553" fmla="*/ 3003065 h 11479822"/>
              <a:gd name="connsiteX554" fmla="*/ 3651132 w 17253338"/>
              <a:gd name="connsiteY554" fmla="*/ 2921215 h 11479822"/>
              <a:gd name="connsiteX555" fmla="*/ 3518398 w 17253338"/>
              <a:gd name="connsiteY555" fmla="*/ 2849995 h 11479822"/>
              <a:gd name="connsiteX556" fmla="*/ 3447233 w 17253338"/>
              <a:gd name="connsiteY556" fmla="*/ 2554486 h 11479822"/>
              <a:gd name="connsiteX557" fmla="*/ 3447233 w 17253338"/>
              <a:gd name="connsiteY557" fmla="*/ 2676729 h 11479822"/>
              <a:gd name="connsiteX558" fmla="*/ 3385664 w 17253338"/>
              <a:gd name="connsiteY558" fmla="*/ 2534289 h 11479822"/>
              <a:gd name="connsiteX559" fmla="*/ 3191361 w 17253338"/>
              <a:gd name="connsiteY559" fmla="*/ 2534289 h 11479822"/>
              <a:gd name="connsiteX560" fmla="*/ 3396059 w 17253338"/>
              <a:gd name="connsiteY560" fmla="*/ 2441810 h 11479822"/>
              <a:gd name="connsiteX561" fmla="*/ 3355279 w 17253338"/>
              <a:gd name="connsiteY561" fmla="*/ 2126104 h 11479822"/>
              <a:gd name="connsiteX562" fmla="*/ 3426444 w 17253338"/>
              <a:gd name="connsiteY562" fmla="*/ 1973034 h 11479822"/>
              <a:gd name="connsiteX563" fmla="*/ 3304105 w 17253338"/>
              <a:gd name="connsiteY563" fmla="*/ 1717919 h 11479822"/>
              <a:gd name="connsiteX564" fmla="*/ 3548783 w 17253338"/>
              <a:gd name="connsiteY564" fmla="*/ 1922011 h 11479822"/>
              <a:gd name="connsiteX565" fmla="*/ 3855830 w 17253338"/>
              <a:gd name="connsiteY565" fmla="*/ 1901283 h 11479822"/>
              <a:gd name="connsiteX566" fmla="*/ 3773471 w 17253338"/>
              <a:gd name="connsiteY566" fmla="*/ 1625970 h 11479822"/>
              <a:gd name="connsiteX567" fmla="*/ 4018949 w 17253338"/>
              <a:gd name="connsiteY567" fmla="*/ 1585046 h 11479822"/>
              <a:gd name="connsiteX568" fmla="*/ 4162078 w 17253338"/>
              <a:gd name="connsiteY568" fmla="*/ 1809866 h 11479822"/>
              <a:gd name="connsiteX569" fmla="*/ 4192463 w 17253338"/>
              <a:gd name="connsiteY569" fmla="*/ 1973034 h 11479822"/>
              <a:gd name="connsiteX570" fmla="*/ 4294812 w 17253338"/>
              <a:gd name="connsiteY570" fmla="*/ 2493365 h 11479822"/>
              <a:gd name="connsiteX571" fmla="*/ 4314802 w 17253338"/>
              <a:gd name="connsiteY571" fmla="*/ 2941943 h 11479822"/>
              <a:gd name="connsiteX572" fmla="*/ 4345986 w 17253338"/>
              <a:gd name="connsiteY572" fmla="*/ 2901019 h 11479822"/>
              <a:gd name="connsiteX573" fmla="*/ 4397161 w 17253338"/>
              <a:gd name="connsiteY573" fmla="*/ 2737851 h 11479822"/>
              <a:gd name="connsiteX574" fmla="*/ 4611454 w 17253338"/>
              <a:gd name="connsiteY574" fmla="*/ 2747949 h 11479822"/>
              <a:gd name="connsiteX575" fmla="*/ 4774573 w 17253338"/>
              <a:gd name="connsiteY575" fmla="*/ 2860094 h 11479822"/>
              <a:gd name="connsiteX576" fmla="*/ 4876922 w 17253338"/>
              <a:gd name="connsiteY576" fmla="*/ 2860094 h 11479822"/>
              <a:gd name="connsiteX577" fmla="*/ 4876922 w 17253338"/>
              <a:gd name="connsiteY577" fmla="*/ 2809602 h 11479822"/>
              <a:gd name="connsiteX578" fmla="*/ 4774573 w 17253338"/>
              <a:gd name="connsiteY578" fmla="*/ 2768677 h 11479822"/>
              <a:gd name="connsiteX579" fmla="*/ 4743388 w 17253338"/>
              <a:gd name="connsiteY579" fmla="*/ 2717654 h 11479822"/>
              <a:gd name="connsiteX580" fmla="*/ 4907307 w 17253338"/>
              <a:gd name="connsiteY580" fmla="*/ 2635804 h 11479822"/>
              <a:gd name="connsiteX581" fmla="*/ 5193564 w 17253338"/>
              <a:gd name="connsiteY581" fmla="*/ 2768677 h 11479822"/>
              <a:gd name="connsiteX582" fmla="*/ 5673325 w 17253338"/>
              <a:gd name="connsiteY582" fmla="*/ 2411515 h 11479822"/>
              <a:gd name="connsiteX583" fmla="*/ 5519802 w 17253338"/>
              <a:gd name="connsiteY583" fmla="*/ 2105376 h 11479822"/>
              <a:gd name="connsiteX584" fmla="*/ 5653335 w 17253338"/>
              <a:gd name="connsiteY584" fmla="*/ 2044254 h 11479822"/>
              <a:gd name="connsiteX585" fmla="*/ 5774875 w 17253338"/>
              <a:gd name="connsiteY585" fmla="*/ 2330197 h 11479822"/>
              <a:gd name="connsiteX586" fmla="*/ 5806059 w 17253338"/>
              <a:gd name="connsiteY586" fmla="*/ 2054884 h 11479822"/>
              <a:gd name="connsiteX587" fmla="*/ 5754885 w 17253338"/>
              <a:gd name="connsiteY587" fmla="*/ 2003329 h 11479822"/>
              <a:gd name="connsiteX588" fmla="*/ 5662930 w 17253338"/>
              <a:gd name="connsiteY588" fmla="*/ 1860358 h 11479822"/>
              <a:gd name="connsiteX589" fmla="*/ 5867629 w 17253338"/>
              <a:gd name="connsiteY589" fmla="*/ 2044254 h 11479822"/>
              <a:gd name="connsiteX590" fmla="*/ 5918803 w 17253338"/>
              <a:gd name="connsiteY590" fmla="*/ 1401681 h 11479822"/>
              <a:gd name="connsiteX591" fmla="*/ 5754885 w 17253338"/>
              <a:gd name="connsiteY591" fmla="*/ 1207687 h 11479822"/>
              <a:gd name="connsiteX592" fmla="*/ 5509407 w 17253338"/>
              <a:gd name="connsiteY592" fmla="*/ 963201 h 11479822"/>
              <a:gd name="connsiteX593" fmla="*/ 5519802 w 17253338"/>
              <a:gd name="connsiteY593" fmla="*/ 901548 h 11479822"/>
              <a:gd name="connsiteX594" fmla="*/ 5887619 w 17253338"/>
              <a:gd name="connsiteY594" fmla="*/ 901548 h 11479822"/>
              <a:gd name="connsiteX595" fmla="*/ 6040343 w 17253338"/>
              <a:gd name="connsiteY595" fmla="*/ 1156664 h 11479822"/>
              <a:gd name="connsiteX596" fmla="*/ 5959583 w 17253338"/>
              <a:gd name="connsiteY596" fmla="*/ 1156664 h 11479822"/>
              <a:gd name="connsiteX597" fmla="*/ 5959583 w 17253338"/>
              <a:gd name="connsiteY597" fmla="*/ 1942208 h 11479822"/>
              <a:gd name="connsiteX598" fmla="*/ 5999563 w 17253338"/>
              <a:gd name="connsiteY598" fmla="*/ 2003329 h 11479822"/>
              <a:gd name="connsiteX599" fmla="*/ 6133096 w 17253338"/>
              <a:gd name="connsiteY599" fmla="*/ 2156399 h 11479822"/>
              <a:gd name="connsiteX600" fmla="*/ 6265830 w 17253338"/>
              <a:gd name="connsiteY600" fmla="*/ 2238249 h 11479822"/>
              <a:gd name="connsiteX601" fmla="*/ 6520903 w 17253338"/>
              <a:gd name="connsiteY601" fmla="*/ 2258445 h 11479822"/>
              <a:gd name="connsiteX602" fmla="*/ 6745592 w 17253338"/>
              <a:gd name="connsiteY602" fmla="*/ 2401417 h 11479822"/>
              <a:gd name="connsiteX603" fmla="*/ 6704812 w 17253338"/>
              <a:gd name="connsiteY603" fmla="*/ 2462538 h 11479822"/>
              <a:gd name="connsiteX604" fmla="*/ 6806361 w 17253338"/>
              <a:gd name="connsiteY604" fmla="*/ 2462538 h 11479822"/>
              <a:gd name="connsiteX605" fmla="*/ 6929500 w 17253338"/>
              <a:gd name="connsiteY605" fmla="*/ 2380688 h 11479822"/>
              <a:gd name="connsiteX606" fmla="*/ 7021454 w 17253338"/>
              <a:gd name="connsiteY606" fmla="*/ 2411515 h 11479822"/>
              <a:gd name="connsiteX607" fmla="*/ 7021454 w 17253338"/>
              <a:gd name="connsiteY607" fmla="*/ 2421613 h 11479822"/>
              <a:gd name="connsiteX608" fmla="*/ 7184573 w 17253338"/>
              <a:gd name="connsiteY608" fmla="*/ 2289272 h 11479822"/>
              <a:gd name="connsiteX609" fmla="*/ 6878326 w 17253338"/>
              <a:gd name="connsiteY609" fmla="*/ 1911913 h 11479822"/>
              <a:gd name="connsiteX610" fmla="*/ 6908710 w 17253338"/>
              <a:gd name="connsiteY610" fmla="*/ 1881086 h 11479822"/>
              <a:gd name="connsiteX611" fmla="*/ 7389271 w 17253338"/>
              <a:gd name="connsiteY611" fmla="*/ 2146301 h 11479822"/>
              <a:gd name="connsiteX612" fmla="*/ 7419656 w 17253338"/>
              <a:gd name="connsiteY612" fmla="*/ 2197324 h 11479822"/>
              <a:gd name="connsiteX613" fmla="*/ 7327702 w 17253338"/>
              <a:gd name="connsiteY613" fmla="*/ 2248347 h 11479822"/>
              <a:gd name="connsiteX614" fmla="*/ 7460436 w 17253338"/>
              <a:gd name="connsiteY614" fmla="*/ 2330197 h 11479822"/>
              <a:gd name="connsiteX615" fmla="*/ 7593170 w 17253338"/>
              <a:gd name="connsiteY615" fmla="*/ 2472636 h 11479822"/>
              <a:gd name="connsiteX616" fmla="*/ 7541995 w 17253338"/>
              <a:gd name="connsiteY616" fmla="*/ 2421613 h 11479822"/>
              <a:gd name="connsiteX617" fmla="*/ 7522005 w 17253338"/>
              <a:gd name="connsiteY617" fmla="*/ 2207422 h 11479822"/>
              <a:gd name="connsiteX618" fmla="*/ 7654739 w 17253338"/>
              <a:gd name="connsiteY618" fmla="*/ 2116006 h 11479822"/>
              <a:gd name="connsiteX619" fmla="*/ 7879427 w 17253338"/>
              <a:gd name="connsiteY619" fmla="*/ 2370590 h 11479822"/>
              <a:gd name="connsiteX620" fmla="*/ 7869032 w 17253338"/>
              <a:gd name="connsiteY620" fmla="*/ 2126104 h 11479822"/>
              <a:gd name="connsiteX621" fmla="*/ 7837848 w 17253338"/>
              <a:gd name="connsiteY621" fmla="*/ 2085179 h 11479822"/>
              <a:gd name="connsiteX622" fmla="*/ 7725904 w 17253338"/>
              <a:gd name="connsiteY622" fmla="*/ 1983133 h 11479822"/>
              <a:gd name="connsiteX623" fmla="*/ 7746693 w 17253338"/>
              <a:gd name="connsiteY623" fmla="*/ 1942208 h 11479822"/>
              <a:gd name="connsiteX624" fmla="*/ 7980977 w 17253338"/>
              <a:gd name="connsiteY624" fmla="*/ 2003329 h 11479822"/>
              <a:gd name="connsiteX625" fmla="*/ 8062536 w 17253338"/>
              <a:gd name="connsiteY625" fmla="*/ 2034156 h 11479822"/>
              <a:gd name="connsiteX626" fmla="*/ 8062536 w 17253338"/>
              <a:gd name="connsiteY626" fmla="*/ 1942208 h 11479822"/>
              <a:gd name="connsiteX627" fmla="*/ 8062536 w 17253338"/>
              <a:gd name="connsiteY627" fmla="*/ 1901283 h 11479822"/>
              <a:gd name="connsiteX628" fmla="*/ 7827453 w 17253338"/>
              <a:gd name="connsiteY628" fmla="*/ 1870988 h 11479822"/>
              <a:gd name="connsiteX629" fmla="*/ 8052940 w 17253338"/>
              <a:gd name="connsiteY629" fmla="*/ 1850791 h 11479822"/>
              <a:gd name="connsiteX630" fmla="*/ 7980977 w 17253338"/>
              <a:gd name="connsiteY630" fmla="*/ 1799237 h 11479822"/>
              <a:gd name="connsiteX631" fmla="*/ 7837848 w 17253338"/>
              <a:gd name="connsiteY631" fmla="*/ 1615872 h 11479822"/>
              <a:gd name="connsiteX632" fmla="*/ 7797068 w 17253338"/>
              <a:gd name="connsiteY632" fmla="*/ 1544652 h 11479822"/>
              <a:gd name="connsiteX633" fmla="*/ 7725904 w 17253338"/>
              <a:gd name="connsiteY633" fmla="*/ 1462803 h 11479822"/>
              <a:gd name="connsiteX634" fmla="*/ 7837848 w 17253338"/>
              <a:gd name="connsiteY634" fmla="*/ 1412311 h 11479822"/>
              <a:gd name="connsiteX635" fmla="*/ 7736298 w 17253338"/>
              <a:gd name="connsiteY635" fmla="*/ 1289536 h 11479822"/>
              <a:gd name="connsiteX636" fmla="*/ 7858638 w 17253338"/>
              <a:gd name="connsiteY636" fmla="*/ 1248612 h 11479822"/>
              <a:gd name="connsiteX637" fmla="*/ 7869032 w 17253338"/>
              <a:gd name="connsiteY637" fmla="*/ 1380953 h 11479822"/>
              <a:gd name="connsiteX638" fmla="*/ 8093721 w 17253338"/>
              <a:gd name="connsiteY638" fmla="*/ 1482999 h 11479822"/>
              <a:gd name="connsiteX639" fmla="*/ 7899417 w 17253338"/>
              <a:gd name="connsiteY639" fmla="*/ 1442606 h 11479822"/>
              <a:gd name="connsiteX640" fmla="*/ 7980977 w 17253338"/>
              <a:gd name="connsiteY640" fmla="*/ 1605774 h 11479822"/>
              <a:gd name="connsiteX641" fmla="*/ 8164885 w 17253338"/>
              <a:gd name="connsiteY641" fmla="*/ 1412311 h 11479822"/>
              <a:gd name="connsiteX642" fmla="*/ 8287224 w 17253338"/>
              <a:gd name="connsiteY642" fmla="*/ 1391583 h 11479822"/>
              <a:gd name="connsiteX643" fmla="*/ 8348794 w 17253338"/>
              <a:gd name="connsiteY643" fmla="*/ 1309733 h 11479822"/>
              <a:gd name="connsiteX644" fmla="*/ 8624656 w 17253338"/>
              <a:gd name="connsiteY644" fmla="*/ 1289536 h 11479822"/>
              <a:gd name="connsiteX645" fmla="*/ 8655041 w 17253338"/>
              <a:gd name="connsiteY645" fmla="*/ 1309733 h 11479822"/>
              <a:gd name="connsiteX646" fmla="*/ 8635051 w 17253338"/>
              <a:gd name="connsiteY646" fmla="*/ 1391583 h 11479822"/>
              <a:gd name="connsiteX647" fmla="*/ 8471932 w 17253338"/>
              <a:gd name="connsiteY647" fmla="*/ 1442606 h 11479822"/>
              <a:gd name="connsiteX648" fmla="*/ 8338398 w 17253338"/>
              <a:gd name="connsiteY648" fmla="*/ 1523924 h 11479822"/>
              <a:gd name="connsiteX649" fmla="*/ 8522307 w 17253338"/>
              <a:gd name="connsiteY649" fmla="*/ 1625970 h 11479822"/>
              <a:gd name="connsiteX650" fmla="*/ 8399968 w 17253338"/>
              <a:gd name="connsiteY650" fmla="*/ 1636069 h 11479822"/>
              <a:gd name="connsiteX651" fmla="*/ 8420757 w 17253338"/>
              <a:gd name="connsiteY651" fmla="*/ 1799237 h 11479822"/>
              <a:gd name="connsiteX652" fmla="*/ 8491922 w 17253338"/>
              <a:gd name="connsiteY652" fmla="*/ 1697190 h 11479822"/>
              <a:gd name="connsiteX653" fmla="*/ 8502317 w 17253338"/>
              <a:gd name="connsiteY653" fmla="*/ 1728017 h 11479822"/>
              <a:gd name="connsiteX654" fmla="*/ 8593472 w 17253338"/>
              <a:gd name="connsiteY654" fmla="*/ 1738115 h 11479822"/>
              <a:gd name="connsiteX655" fmla="*/ 8798170 w 17253338"/>
              <a:gd name="connsiteY655" fmla="*/ 1707820 h 11479822"/>
              <a:gd name="connsiteX656" fmla="*/ 8778180 w 17253338"/>
              <a:gd name="connsiteY656" fmla="*/ 1830063 h 11479822"/>
              <a:gd name="connsiteX657" fmla="*/ 8686225 w 17253338"/>
              <a:gd name="connsiteY657" fmla="*/ 1768942 h 11479822"/>
              <a:gd name="connsiteX658" fmla="*/ 8706215 w 17253338"/>
              <a:gd name="connsiteY658" fmla="*/ 1840162 h 11479822"/>
              <a:gd name="connsiteX659" fmla="*/ 8563087 w 17253338"/>
              <a:gd name="connsiteY659" fmla="*/ 1789138 h 11479822"/>
              <a:gd name="connsiteX660" fmla="*/ 8532702 w 17253338"/>
              <a:gd name="connsiteY660" fmla="*/ 1891185 h 11479822"/>
              <a:gd name="connsiteX661" fmla="*/ 8420757 w 17253338"/>
              <a:gd name="connsiteY661" fmla="*/ 1840162 h 11479822"/>
              <a:gd name="connsiteX662" fmla="*/ 8491922 w 17253338"/>
              <a:gd name="connsiteY662" fmla="*/ 2013959 h 11479822"/>
              <a:gd name="connsiteX663" fmla="*/ 8635051 w 17253338"/>
              <a:gd name="connsiteY663" fmla="*/ 1983133 h 11479822"/>
              <a:gd name="connsiteX664" fmla="*/ 8655041 w 17253338"/>
              <a:gd name="connsiteY664" fmla="*/ 1911913 h 11479822"/>
              <a:gd name="connsiteX665" fmla="*/ 8920509 w 17253338"/>
              <a:gd name="connsiteY665" fmla="*/ 2024058 h 11479822"/>
              <a:gd name="connsiteX666" fmla="*/ 8767785 w 17253338"/>
              <a:gd name="connsiteY666" fmla="*/ 2187225 h 11479822"/>
              <a:gd name="connsiteX667" fmla="*/ 8818160 w 17253338"/>
              <a:gd name="connsiteY667" fmla="*/ 2258445 h 11479822"/>
              <a:gd name="connsiteX668" fmla="*/ 8603866 w 17253338"/>
              <a:gd name="connsiteY668" fmla="*/ 2248347 h 11479822"/>
              <a:gd name="connsiteX669" fmla="*/ 8737400 w 17253338"/>
              <a:gd name="connsiteY669" fmla="*/ 2278642 h 11479822"/>
              <a:gd name="connsiteX670" fmla="*/ 8737400 w 17253338"/>
              <a:gd name="connsiteY670" fmla="*/ 2299370 h 11479822"/>
              <a:gd name="connsiteX671" fmla="*/ 8655041 w 17253338"/>
              <a:gd name="connsiteY671" fmla="*/ 2319567 h 11479822"/>
              <a:gd name="connsiteX672" fmla="*/ 8706215 w 17253338"/>
              <a:gd name="connsiteY672" fmla="*/ 2472636 h 11479822"/>
              <a:gd name="connsiteX673" fmla="*/ 8920509 w 17253338"/>
              <a:gd name="connsiteY673" fmla="*/ 2360492 h 11479822"/>
              <a:gd name="connsiteX674" fmla="*/ 9053243 w 17253338"/>
              <a:gd name="connsiteY674" fmla="*/ 2411515 h 11479822"/>
              <a:gd name="connsiteX675" fmla="*/ 9165987 w 17253338"/>
              <a:gd name="connsiteY675" fmla="*/ 2513561 h 11479822"/>
              <a:gd name="connsiteX676" fmla="*/ 9206766 w 17253338"/>
              <a:gd name="connsiteY676" fmla="*/ 2024058 h 11479822"/>
              <a:gd name="connsiteX677" fmla="*/ 9196371 w 17253338"/>
              <a:gd name="connsiteY677" fmla="*/ 1697190 h 11479822"/>
              <a:gd name="connsiteX678" fmla="*/ 9155592 w 17253338"/>
              <a:gd name="connsiteY678" fmla="*/ 1371386 h 11479822"/>
              <a:gd name="connsiteX679" fmla="*/ 9196371 w 17253338"/>
              <a:gd name="connsiteY679" fmla="*/ 1360756 h 11479822"/>
              <a:gd name="connsiteX680" fmla="*/ 9318711 w 17253338"/>
              <a:gd name="connsiteY680" fmla="*/ 1676994 h 11479822"/>
              <a:gd name="connsiteX681" fmla="*/ 9400270 w 17253338"/>
              <a:gd name="connsiteY681" fmla="*/ 1973034 h 11479822"/>
              <a:gd name="connsiteX682" fmla="*/ 9513014 w 17253338"/>
              <a:gd name="connsiteY682" fmla="*/ 2064451 h 11479822"/>
              <a:gd name="connsiteX683" fmla="*/ 9553793 w 17253338"/>
              <a:gd name="connsiteY683" fmla="*/ 2166497 h 11479822"/>
              <a:gd name="connsiteX684" fmla="*/ 9717712 w 17253338"/>
              <a:gd name="connsiteY684" fmla="*/ 2258445 h 11479822"/>
              <a:gd name="connsiteX685" fmla="*/ 9829656 w 17253338"/>
              <a:gd name="connsiteY685" fmla="*/ 1911913 h 11479822"/>
              <a:gd name="connsiteX686" fmla="*/ 9574583 w 17253338"/>
              <a:gd name="connsiteY686" fmla="*/ 1891185 h 11479822"/>
              <a:gd name="connsiteX687" fmla="*/ 9656143 w 17253338"/>
              <a:gd name="connsiteY687" fmla="*/ 1789138 h 11479822"/>
              <a:gd name="connsiteX688" fmla="*/ 10043950 w 17253338"/>
              <a:gd name="connsiteY688" fmla="*/ 1840162 h 11479822"/>
              <a:gd name="connsiteX689" fmla="*/ 10125509 w 17253338"/>
              <a:gd name="connsiteY689" fmla="*/ 1830063 h 11479822"/>
              <a:gd name="connsiteX690" fmla="*/ 10146299 w 17253338"/>
              <a:gd name="connsiteY690" fmla="*/ 1881086 h 11479822"/>
              <a:gd name="connsiteX691" fmla="*/ 10084729 w 17253338"/>
              <a:gd name="connsiteY691" fmla="*/ 1942208 h 11479822"/>
              <a:gd name="connsiteX692" fmla="*/ 9849646 w 17253338"/>
              <a:gd name="connsiteY692" fmla="*/ 1911913 h 11479822"/>
              <a:gd name="connsiteX693" fmla="*/ 10054344 w 17253338"/>
              <a:gd name="connsiteY693" fmla="*/ 2309469 h 11479822"/>
              <a:gd name="connsiteX694" fmla="*/ 10319812 w 17253338"/>
              <a:gd name="connsiteY694" fmla="*/ 2319567 h 11479822"/>
              <a:gd name="connsiteX695" fmla="*/ 10360592 w 17253338"/>
              <a:gd name="connsiteY695" fmla="*/ 2238249 h 11479822"/>
              <a:gd name="connsiteX696" fmla="*/ 10473336 w 17253338"/>
              <a:gd name="connsiteY696" fmla="*/ 2156399 h 11479822"/>
              <a:gd name="connsiteX697" fmla="*/ 10503721 w 17253338"/>
              <a:gd name="connsiteY697" fmla="*/ 2166497 h 11479822"/>
              <a:gd name="connsiteX698" fmla="*/ 10687629 w 17253338"/>
              <a:gd name="connsiteY698" fmla="*/ 2228150 h 11479822"/>
              <a:gd name="connsiteX699" fmla="*/ 11137005 w 17253338"/>
              <a:gd name="connsiteY699" fmla="*/ 1962405 h 11479822"/>
              <a:gd name="connsiteX700" fmla="*/ 11504822 w 17253338"/>
              <a:gd name="connsiteY700" fmla="*/ 1973034 h 11479822"/>
              <a:gd name="connsiteX701" fmla="*/ 11871840 w 17253338"/>
              <a:gd name="connsiteY701" fmla="*/ 2116006 h 11479822"/>
              <a:gd name="connsiteX702" fmla="*/ 11953399 w 17253338"/>
              <a:gd name="connsiteY702" fmla="*/ 2075081 h 11479822"/>
              <a:gd name="connsiteX703" fmla="*/ 12393180 w 17253338"/>
              <a:gd name="connsiteY703" fmla="*/ 1952838 h 11479822"/>
              <a:gd name="connsiteX704" fmla="*/ 12607473 w 17253338"/>
              <a:gd name="connsiteY704" fmla="*/ 2034156 h 11479822"/>
              <a:gd name="connsiteX705" fmla="*/ 12719418 w 17253338"/>
              <a:gd name="connsiteY705" fmla="*/ 2278642 h 11479822"/>
              <a:gd name="connsiteX706" fmla="*/ 13016070 w 17253338"/>
              <a:gd name="connsiteY706" fmla="*/ 2024058 h 11479822"/>
              <a:gd name="connsiteX707" fmla="*/ 13383887 w 17253338"/>
              <a:gd name="connsiteY707" fmla="*/ 1738115 h 11479822"/>
              <a:gd name="connsiteX708" fmla="*/ 13485436 w 17253338"/>
              <a:gd name="connsiteY708" fmla="*/ 1728017 h 11479822"/>
              <a:gd name="connsiteX709" fmla="*/ 13506226 w 17253338"/>
              <a:gd name="connsiteY709" fmla="*/ 1758312 h 11479822"/>
              <a:gd name="connsiteX710" fmla="*/ 13026465 w 17253338"/>
              <a:gd name="connsiteY710" fmla="*/ 2024058 h 11479822"/>
              <a:gd name="connsiteX711" fmla="*/ 12709823 w 17253338"/>
              <a:gd name="connsiteY711" fmla="*/ 2401417 h 11479822"/>
              <a:gd name="connsiteX712" fmla="*/ 12617868 w 17253338"/>
              <a:gd name="connsiteY712" fmla="*/ 2554486 h 11479822"/>
              <a:gd name="connsiteX713" fmla="*/ 13005675 w 17253338"/>
              <a:gd name="connsiteY713" fmla="*/ 2330197 h 11479822"/>
              <a:gd name="connsiteX714" fmla="*/ 13260748 w 17253338"/>
              <a:gd name="connsiteY714" fmla="*/ 2085179 h 11479822"/>
              <a:gd name="connsiteX715" fmla="*/ 12995280 w 17253338"/>
              <a:gd name="connsiteY715" fmla="*/ 2411515 h 11479822"/>
              <a:gd name="connsiteX716" fmla="*/ 13067245 w 17253338"/>
              <a:gd name="connsiteY716" fmla="*/ 2421613 h 11479822"/>
              <a:gd name="connsiteX717" fmla="*/ 13251153 w 17253338"/>
              <a:gd name="connsiteY717" fmla="*/ 2309469 h 11479822"/>
              <a:gd name="connsiteX718" fmla="*/ 13302328 w 17253338"/>
              <a:gd name="connsiteY718" fmla="*/ 2207422 h 11479822"/>
              <a:gd name="connsiteX719" fmla="*/ 13516621 w 17253338"/>
              <a:gd name="connsiteY719" fmla="*/ 1932110 h 11479822"/>
              <a:gd name="connsiteX720" fmla="*/ 13271143 w 17253338"/>
              <a:gd name="connsiteY720" fmla="*/ 2075081 h 11479822"/>
              <a:gd name="connsiteX721" fmla="*/ 13506226 w 17253338"/>
              <a:gd name="connsiteY721" fmla="*/ 1870988 h 11479822"/>
              <a:gd name="connsiteX722" fmla="*/ 13547006 w 17253338"/>
              <a:gd name="connsiteY722" fmla="*/ 1809866 h 11479822"/>
              <a:gd name="connsiteX723" fmla="*/ 13608575 w 17253338"/>
              <a:gd name="connsiteY723" fmla="*/ 1513826 h 11479822"/>
              <a:gd name="connsiteX724" fmla="*/ 13547006 w 17253338"/>
              <a:gd name="connsiteY724" fmla="*/ 1319831 h 11479822"/>
              <a:gd name="connsiteX725" fmla="*/ 13567795 w 17253338"/>
              <a:gd name="connsiteY725" fmla="*/ 1095542 h 11479822"/>
              <a:gd name="connsiteX726" fmla="*/ 13638960 w 17253338"/>
              <a:gd name="connsiteY726" fmla="*/ 963201 h 11479822"/>
              <a:gd name="connsiteX727" fmla="*/ 13740509 w 17253338"/>
              <a:gd name="connsiteY727" fmla="*/ 279703 h 11479822"/>
              <a:gd name="connsiteX728" fmla="*/ 13782089 w 17253338"/>
              <a:gd name="connsiteY728" fmla="*/ 187755 h 11479822"/>
              <a:gd name="connsiteX729" fmla="*/ 13858051 w 17253338"/>
              <a:gd name="connsiteY729" fmla="*/ 125570 h 11479822"/>
              <a:gd name="connsiteX730" fmla="*/ 8584676 w 17253338"/>
              <a:gd name="connsiteY730" fmla="*/ 138 h 11479822"/>
              <a:gd name="connsiteX731" fmla="*/ 8635051 w 17253338"/>
              <a:gd name="connsiteY731" fmla="*/ 4390 h 11479822"/>
              <a:gd name="connsiteX732" fmla="*/ 8798969 w 17253338"/>
              <a:gd name="connsiteY732" fmla="*/ 96338 h 11479822"/>
              <a:gd name="connsiteX733" fmla="*/ 8573481 w 17253338"/>
              <a:gd name="connsiteY733" fmla="*/ 270667 h 11479822"/>
              <a:gd name="connsiteX734" fmla="*/ 8419158 w 17253338"/>
              <a:gd name="connsiteY734" fmla="*/ 137263 h 11479822"/>
              <a:gd name="connsiteX735" fmla="*/ 8541497 w 17253338"/>
              <a:gd name="connsiteY735" fmla="*/ 2264 h 11479822"/>
              <a:gd name="connsiteX736" fmla="*/ 8584676 w 17253338"/>
              <a:gd name="connsiteY736" fmla="*/ 138 h 11479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</a:cxnLst>
            <a:rect l="l" t="t" r="r" b="b"/>
            <a:pathLst>
              <a:path w="17253338" h="11479822">
                <a:moveTo>
                  <a:pt x="10912317" y="9990051"/>
                </a:moveTo>
                <a:cubicBezTo>
                  <a:pt x="10953097" y="10020346"/>
                  <a:pt x="10993877" y="10061271"/>
                  <a:pt x="11045051" y="10102196"/>
                </a:cubicBezTo>
                <a:cubicBezTo>
                  <a:pt x="11035456" y="10112294"/>
                  <a:pt x="11014666" y="10153751"/>
                  <a:pt x="10993877" y="10173947"/>
                </a:cubicBezTo>
                <a:cubicBezTo>
                  <a:pt x="10963492" y="10204774"/>
                  <a:pt x="10921912" y="10214872"/>
                  <a:pt x="10891528" y="10235069"/>
                </a:cubicBezTo>
                <a:cubicBezTo>
                  <a:pt x="10840353" y="10265896"/>
                  <a:pt x="10788379" y="10306820"/>
                  <a:pt x="10747599" y="10337647"/>
                </a:cubicBezTo>
                <a:cubicBezTo>
                  <a:pt x="10788379" y="10224971"/>
                  <a:pt x="10655645" y="10010248"/>
                  <a:pt x="10912317" y="9990051"/>
                </a:cubicBezTo>
                <a:close/>
                <a:moveTo>
                  <a:pt x="12974491" y="9921489"/>
                </a:moveTo>
                <a:cubicBezTo>
                  <a:pt x="12933711" y="10012374"/>
                  <a:pt x="12883336" y="10103791"/>
                  <a:pt x="12832162" y="10215404"/>
                </a:cubicBezTo>
                <a:cubicBezTo>
                  <a:pt x="12740207" y="10123987"/>
                  <a:pt x="12729813" y="10063397"/>
                  <a:pt x="12821767" y="10012374"/>
                </a:cubicBezTo>
                <a:cubicBezTo>
                  <a:pt x="12872941" y="9992177"/>
                  <a:pt x="12913721" y="9941686"/>
                  <a:pt x="12974491" y="9921489"/>
                </a:cubicBezTo>
                <a:close/>
                <a:moveTo>
                  <a:pt x="13268744" y="9707298"/>
                </a:moveTo>
                <a:cubicBezTo>
                  <a:pt x="13258349" y="9788616"/>
                  <a:pt x="13259149" y="9859836"/>
                  <a:pt x="13248754" y="9931056"/>
                </a:cubicBezTo>
                <a:cubicBezTo>
                  <a:pt x="13248754" y="9951784"/>
                  <a:pt x="13228764" y="9982611"/>
                  <a:pt x="13218369" y="9982611"/>
                </a:cubicBezTo>
                <a:cubicBezTo>
                  <a:pt x="13188784" y="9982611"/>
                  <a:pt x="13158399" y="9971981"/>
                  <a:pt x="13108024" y="9951784"/>
                </a:cubicBezTo>
                <a:cubicBezTo>
                  <a:pt x="13168794" y="9860368"/>
                  <a:pt x="13208774" y="9788616"/>
                  <a:pt x="13268744" y="9707298"/>
                </a:cubicBezTo>
                <a:close/>
                <a:moveTo>
                  <a:pt x="13054451" y="9512241"/>
                </a:moveTo>
                <a:cubicBezTo>
                  <a:pt x="13024066" y="9594090"/>
                  <a:pt x="12993681" y="9685507"/>
                  <a:pt x="12963296" y="9766825"/>
                </a:cubicBezTo>
                <a:cubicBezTo>
                  <a:pt x="12952902" y="9756727"/>
                  <a:pt x="12942507" y="9736530"/>
                  <a:pt x="12932112" y="9705704"/>
                </a:cubicBezTo>
                <a:cubicBezTo>
                  <a:pt x="12850552" y="9746628"/>
                  <a:pt x="12891332" y="9909265"/>
                  <a:pt x="12768193" y="9858773"/>
                </a:cubicBezTo>
                <a:cubicBezTo>
                  <a:pt x="12686634" y="9817848"/>
                  <a:pt x="12645854" y="9725900"/>
                  <a:pt x="12697029" y="9614287"/>
                </a:cubicBezTo>
                <a:cubicBezTo>
                  <a:pt x="12809773" y="9583460"/>
                  <a:pt x="12921717" y="9543067"/>
                  <a:pt x="13054451" y="9512241"/>
                </a:cubicBezTo>
                <a:close/>
                <a:moveTo>
                  <a:pt x="9666537" y="9366080"/>
                </a:moveTo>
                <a:cubicBezTo>
                  <a:pt x="9696922" y="9362892"/>
                  <a:pt x="9730506" y="9363423"/>
                  <a:pt x="9769686" y="9368206"/>
                </a:cubicBezTo>
                <a:cubicBezTo>
                  <a:pt x="9728107" y="9409131"/>
                  <a:pt x="9697722" y="9440489"/>
                  <a:pt x="9656143" y="9491512"/>
                </a:cubicBezTo>
                <a:cubicBezTo>
                  <a:pt x="9687327" y="9522339"/>
                  <a:pt x="9728107" y="9552634"/>
                  <a:pt x="9769686" y="9593559"/>
                </a:cubicBezTo>
                <a:cubicBezTo>
                  <a:pt x="9769686" y="9593559"/>
                  <a:pt x="9759291" y="9603657"/>
                  <a:pt x="9759291" y="9614287"/>
                </a:cubicBezTo>
                <a:cubicBezTo>
                  <a:pt x="9717712" y="9593559"/>
                  <a:pt x="9676932" y="9572831"/>
                  <a:pt x="9635353" y="9552634"/>
                </a:cubicBezTo>
                <a:cubicBezTo>
                  <a:pt x="9635353" y="9552634"/>
                  <a:pt x="9624958" y="9562732"/>
                  <a:pt x="9624958" y="9562732"/>
                </a:cubicBezTo>
                <a:cubicBezTo>
                  <a:pt x="9594573" y="9603657"/>
                  <a:pt x="9563389" y="9665310"/>
                  <a:pt x="9553793" y="9665310"/>
                </a:cubicBezTo>
                <a:cubicBezTo>
                  <a:pt x="9501819" y="9644582"/>
                  <a:pt x="9450645" y="9623854"/>
                  <a:pt x="9409066" y="9582929"/>
                </a:cubicBezTo>
                <a:cubicBezTo>
                  <a:pt x="9378681" y="9552634"/>
                  <a:pt x="9368286" y="9511709"/>
                  <a:pt x="9337901" y="9450056"/>
                </a:cubicBezTo>
                <a:cubicBezTo>
                  <a:pt x="9389075" y="9470784"/>
                  <a:pt x="9429855" y="9481414"/>
                  <a:pt x="9491425" y="9491512"/>
                </a:cubicBezTo>
                <a:cubicBezTo>
                  <a:pt x="9522609" y="9422419"/>
                  <a:pt x="9576182" y="9376179"/>
                  <a:pt x="9666537" y="9366080"/>
                </a:cubicBezTo>
                <a:close/>
                <a:moveTo>
                  <a:pt x="12494730" y="9155610"/>
                </a:moveTo>
                <a:cubicBezTo>
                  <a:pt x="12587483" y="9186436"/>
                  <a:pt x="12648253" y="9217263"/>
                  <a:pt x="12617868" y="9329408"/>
                </a:cubicBezTo>
                <a:cubicBezTo>
                  <a:pt x="12617868" y="9360234"/>
                  <a:pt x="12658648" y="9400627"/>
                  <a:pt x="12669043" y="9421356"/>
                </a:cubicBezTo>
                <a:cubicBezTo>
                  <a:pt x="12597079" y="9513304"/>
                  <a:pt x="12525914" y="9595153"/>
                  <a:pt x="12443555" y="9707298"/>
                </a:cubicBezTo>
                <a:cubicBezTo>
                  <a:pt x="12433960" y="9605252"/>
                  <a:pt x="12433960" y="9533500"/>
                  <a:pt x="12423565" y="9472379"/>
                </a:cubicBezTo>
                <a:cubicBezTo>
                  <a:pt x="12413170" y="9441552"/>
                  <a:pt x="12372390" y="9421356"/>
                  <a:pt x="12361996" y="9390529"/>
                </a:cubicBezTo>
                <a:cubicBezTo>
                  <a:pt x="12331611" y="9349604"/>
                  <a:pt x="12290831" y="9288483"/>
                  <a:pt x="12290831" y="9247558"/>
                </a:cubicBezTo>
                <a:cubicBezTo>
                  <a:pt x="12301226" y="9186436"/>
                  <a:pt x="12444355" y="9145512"/>
                  <a:pt x="12494730" y="9155610"/>
                </a:cubicBezTo>
                <a:close/>
                <a:moveTo>
                  <a:pt x="9472234" y="9114685"/>
                </a:moveTo>
                <a:cubicBezTo>
                  <a:pt x="9503419" y="9114685"/>
                  <a:pt x="9544198" y="9196003"/>
                  <a:pt x="9574583" y="9246495"/>
                </a:cubicBezTo>
                <a:cubicBezTo>
                  <a:pt x="9564188" y="9256593"/>
                  <a:pt x="9553793" y="9276790"/>
                  <a:pt x="9544198" y="9286888"/>
                </a:cubicBezTo>
                <a:cubicBezTo>
                  <a:pt x="9462639" y="9276790"/>
                  <a:pt x="9390675" y="9266692"/>
                  <a:pt x="9309115" y="9256593"/>
                </a:cubicBezTo>
                <a:cubicBezTo>
                  <a:pt x="9299520" y="9236397"/>
                  <a:pt x="9299520" y="9216200"/>
                  <a:pt x="9299520" y="9196003"/>
                </a:cubicBezTo>
                <a:cubicBezTo>
                  <a:pt x="9360290" y="9165177"/>
                  <a:pt x="9411464" y="9124783"/>
                  <a:pt x="9472234" y="9114685"/>
                </a:cubicBezTo>
                <a:close/>
                <a:moveTo>
                  <a:pt x="12360396" y="8228689"/>
                </a:moveTo>
                <a:cubicBezTo>
                  <a:pt x="12411571" y="8320106"/>
                  <a:pt x="12166093" y="8310007"/>
                  <a:pt x="12288432" y="8442348"/>
                </a:cubicBezTo>
                <a:cubicBezTo>
                  <a:pt x="12319617" y="8412053"/>
                  <a:pt x="12329212" y="8371660"/>
                  <a:pt x="12360396" y="8340834"/>
                </a:cubicBezTo>
                <a:cubicBezTo>
                  <a:pt x="12390781" y="8310539"/>
                  <a:pt x="12441956" y="8289811"/>
                  <a:pt x="12482736" y="8269614"/>
                </a:cubicBezTo>
                <a:cubicBezTo>
                  <a:pt x="12493130" y="8310007"/>
                  <a:pt x="12513120" y="8361030"/>
                  <a:pt x="12523515" y="8412053"/>
                </a:cubicBezTo>
                <a:cubicBezTo>
                  <a:pt x="12523515" y="8432250"/>
                  <a:pt x="12513120" y="8452447"/>
                  <a:pt x="12513120" y="8473175"/>
                </a:cubicBezTo>
                <a:cubicBezTo>
                  <a:pt x="12605075" y="8473175"/>
                  <a:pt x="12686634" y="8473175"/>
                  <a:pt x="12778588" y="8473175"/>
                </a:cubicBezTo>
                <a:cubicBezTo>
                  <a:pt x="12798578" y="8585320"/>
                  <a:pt x="12697029" y="8605516"/>
                  <a:pt x="12625065" y="8636343"/>
                </a:cubicBezTo>
                <a:cubicBezTo>
                  <a:pt x="12573890" y="8656539"/>
                  <a:pt x="12523515" y="8666638"/>
                  <a:pt x="12472341" y="8677268"/>
                </a:cubicBezTo>
                <a:cubicBezTo>
                  <a:pt x="12472341" y="8687366"/>
                  <a:pt x="12472341" y="8697464"/>
                  <a:pt x="12472341" y="8707563"/>
                </a:cubicBezTo>
                <a:cubicBezTo>
                  <a:pt x="12411571" y="8677268"/>
                  <a:pt x="12360396" y="8635811"/>
                  <a:pt x="12278037" y="8595418"/>
                </a:cubicBezTo>
                <a:cubicBezTo>
                  <a:pt x="12237258" y="8666638"/>
                  <a:pt x="12186883" y="8727759"/>
                  <a:pt x="12146103" y="8799511"/>
                </a:cubicBezTo>
                <a:cubicBezTo>
                  <a:pt x="12135708" y="8809609"/>
                  <a:pt x="12126113" y="8829806"/>
                  <a:pt x="12135708" y="8839904"/>
                </a:cubicBezTo>
                <a:cubicBezTo>
                  <a:pt x="12197278" y="8901025"/>
                  <a:pt x="12186883" y="8962147"/>
                  <a:pt x="12105323" y="8992442"/>
                </a:cubicBezTo>
                <a:cubicBezTo>
                  <a:pt x="11993379" y="9023268"/>
                  <a:pt x="11839856" y="8972245"/>
                  <a:pt x="11809471" y="8901025"/>
                </a:cubicBezTo>
                <a:cubicBezTo>
                  <a:pt x="11809471" y="8890927"/>
                  <a:pt x="11809471" y="8870199"/>
                  <a:pt x="11809471" y="8850002"/>
                </a:cubicBezTo>
                <a:cubicBezTo>
                  <a:pt x="11850250" y="8727759"/>
                  <a:pt x="11850250" y="8727759"/>
                  <a:pt x="11779086" y="8595418"/>
                </a:cubicBezTo>
                <a:cubicBezTo>
                  <a:pt x="11850250" y="8635811"/>
                  <a:pt x="11891030" y="8656539"/>
                  <a:pt x="11931810" y="8677268"/>
                </a:cubicBezTo>
                <a:cubicBezTo>
                  <a:pt x="11931810" y="8626244"/>
                  <a:pt x="11911820" y="8574690"/>
                  <a:pt x="11931810" y="8534296"/>
                </a:cubicBezTo>
                <a:cubicBezTo>
                  <a:pt x="11952599" y="8463076"/>
                  <a:pt x="11993379" y="8412053"/>
                  <a:pt x="12034159" y="8350932"/>
                </a:cubicBezTo>
                <a:cubicBezTo>
                  <a:pt x="12054149" y="8310007"/>
                  <a:pt x="12094929" y="8289811"/>
                  <a:pt x="12125313" y="8258984"/>
                </a:cubicBezTo>
                <a:cubicBezTo>
                  <a:pt x="12125313" y="8269082"/>
                  <a:pt x="12156498" y="8330735"/>
                  <a:pt x="12156498" y="8330735"/>
                </a:cubicBezTo>
                <a:cubicBezTo>
                  <a:pt x="12227663" y="8299909"/>
                  <a:pt x="12288432" y="8269082"/>
                  <a:pt x="12360396" y="8228689"/>
                </a:cubicBezTo>
                <a:close/>
                <a:moveTo>
                  <a:pt x="16068151" y="4950450"/>
                </a:moveTo>
                <a:cubicBezTo>
                  <a:pt x="16119325" y="4950450"/>
                  <a:pt x="16170500" y="4960548"/>
                  <a:pt x="16221674" y="4960548"/>
                </a:cubicBezTo>
                <a:cubicBezTo>
                  <a:pt x="16201684" y="5102988"/>
                  <a:pt x="16068151" y="5082791"/>
                  <a:pt x="15986591" y="5093421"/>
                </a:cubicBezTo>
                <a:cubicBezTo>
                  <a:pt x="15894637" y="5103519"/>
                  <a:pt x="15833068" y="5113618"/>
                  <a:pt x="15792288" y="5205566"/>
                </a:cubicBezTo>
                <a:cubicBezTo>
                  <a:pt x="15750709" y="5276785"/>
                  <a:pt x="15678745" y="5317179"/>
                  <a:pt x="15597185" y="5276785"/>
                </a:cubicBezTo>
                <a:cubicBezTo>
                  <a:pt x="15514826" y="5235861"/>
                  <a:pt x="15484441" y="5164641"/>
                  <a:pt x="15515626" y="5093421"/>
                </a:cubicBezTo>
                <a:cubicBezTo>
                  <a:pt x="15535616" y="5001473"/>
                  <a:pt x="15607580" y="4991375"/>
                  <a:pt x="15689939" y="4991375"/>
                </a:cubicBezTo>
                <a:cubicBezTo>
                  <a:pt x="15812278" y="4980745"/>
                  <a:pt x="15945012" y="4961080"/>
                  <a:pt x="16068151" y="4950450"/>
                </a:cubicBezTo>
                <a:close/>
                <a:moveTo>
                  <a:pt x="276812" y="4579469"/>
                </a:moveTo>
                <a:cubicBezTo>
                  <a:pt x="291204" y="4578406"/>
                  <a:pt x="305597" y="4578406"/>
                  <a:pt x="319190" y="4580000"/>
                </a:cubicBezTo>
                <a:cubicBezTo>
                  <a:pt x="373563" y="4586378"/>
                  <a:pt x="424738" y="4614547"/>
                  <a:pt x="465517" y="4675669"/>
                </a:cubicBezTo>
                <a:cubicBezTo>
                  <a:pt x="424738" y="4695865"/>
                  <a:pt x="383958" y="4706495"/>
                  <a:pt x="312794" y="4726692"/>
                </a:cubicBezTo>
                <a:cubicBezTo>
                  <a:pt x="425537" y="4767617"/>
                  <a:pt x="507097" y="4798443"/>
                  <a:pt x="588656" y="4828738"/>
                </a:cubicBezTo>
                <a:cubicBezTo>
                  <a:pt x="588656" y="4838836"/>
                  <a:pt x="588656" y="4839368"/>
                  <a:pt x="588656" y="4849466"/>
                </a:cubicBezTo>
                <a:cubicBezTo>
                  <a:pt x="558271" y="4849466"/>
                  <a:pt x="527087" y="4838836"/>
                  <a:pt x="496702" y="4828738"/>
                </a:cubicBezTo>
                <a:cubicBezTo>
                  <a:pt x="435133" y="4818640"/>
                  <a:pt x="373563" y="4808541"/>
                  <a:pt x="383958" y="4900489"/>
                </a:cubicBezTo>
                <a:cubicBezTo>
                  <a:pt x="383958" y="4920686"/>
                  <a:pt x="373563" y="4951513"/>
                  <a:pt x="353573" y="4961611"/>
                </a:cubicBezTo>
                <a:cubicBezTo>
                  <a:pt x="292004" y="5023264"/>
                  <a:pt x="220040" y="5074287"/>
                  <a:pt x="179260" y="5115212"/>
                </a:cubicBezTo>
                <a:cubicBezTo>
                  <a:pt x="128085" y="5084386"/>
                  <a:pt x="97701" y="5053559"/>
                  <a:pt x="67316" y="5033362"/>
                </a:cubicBezTo>
                <a:cubicBezTo>
                  <a:pt x="56921" y="5033362"/>
                  <a:pt x="36131" y="5022733"/>
                  <a:pt x="36131" y="5022733"/>
                </a:cubicBezTo>
                <a:cubicBezTo>
                  <a:pt x="26536" y="4930785"/>
                  <a:pt x="-15043" y="4829270"/>
                  <a:pt x="5746" y="4737322"/>
                </a:cubicBezTo>
                <a:cubicBezTo>
                  <a:pt x="15342" y="4686298"/>
                  <a:pt x="87306" y="4634743"/>
                  <a:pt x="148875" y="4614547"/>
                </a:cubicBezTo>
                <a:cubicBezTo>
                  <a:pt x="191254" y="4595413"/>
                  <a:pt x="234433" y="4582126"/>
                  <a:pt x="276812" y="4579469"/>
                </a:cubicBezTo>
                <a:close/>
                <a:moveTo>
                  <a:pt x="17201987" y="4473170"/>
                </a:moveTo>
                <a:cubicBezTo>
                  <a:pt x="17233171" y="4519410"/>
                  <a:pt x="17250763" y="4550236"/>
                  <a:pt x="17253161" y="4573622"/>
                </a:cubicBezTo>
                <a:cubicBezTo>
                  <a:pt x="17256359" y="4612421"/>
                  <a:pt x="17216379" y="4627303"/>
                  <a:pt x="17120427" y="4646436"/>
                </a:cubicBezTo>
                <a:cubicBezTo>
                  <a:pt x="17038069" y="4667164"/>
                  <a:pt x="16956509" y="4708090"/>
                  <a:pt x="16874949" y="4748483"/>
                </a:cubicBezTo>
                <a:cubicBezTo>
                  <a:pt x="16700636" y="4830333"/>
                  <a:pt x="16516728" y="4912182"/>
                  <a:pt x="16332020" y="4994032"/>
                </a:cubicBezTo>
                <a:cubicBezTo>
                  <a:pt x="16312029" y="5004130"/>
                  <a:pt x="16260055" y="4973835"/>
                  <a:pt x="16229670" y="4963205"/>
                </a:cubicBezTo>
                <a:cubicBezTo>
                  <a:pt x="16250460" y="4932910"/>
                  <a:pt x="16260055" y="4891986"/>
                  <a:pt x="16290440" y="4881887"/>
                </a:cubicBezTo>
                <a:cubicBezTo>
                  <a:pt x="16515928" y="4779309"/>
                  <a:pt x="16741416" y="4697460"/>
                  <a:pt x="16966903" y="4595413"/>
                </a:cubicBezTo>
                <a:cubicBezTo>
                  <a:pt x="17048463" y="4564587"/>
                  <a:pt x="17120427" y="4514095"/>
                  <a:pt x="17201987" y="4473170"/>
                </a:cubicBezTo>
                <a:close/>
                <a:moveTo>
                  <a:pt x="16145712" y="2417893"/>
                </a:moveTo>
                <a:cubicBezTo>
                  <a:pt x="16175298" y="2419487"/>
                  <a:pt x="16212079" y="2433306"/>
                  <a:pt x="16242464" y="2440747"/>
                </a:cubicBezTo>
                <a:cubicBezTo>
                  <a:pt x="16242464" y="2481672"/>
                  <a:pt x="16283244" y="2532695"/>
                  <a:pt x="16211280" y="2573620"/>
                </a:cubicBezTo>
                <a:cubicBezTo>
                  <a:pt x="16150510" y="2603915"/>
                  <a:pt x="16099335" y="2654938"/>
                  <a:pt x="16048161" y="2695863"/>
                </a:cubicBezTo>
                <a:cubicBezTo>
                  <a:pt x="16007381" y="2654938"/>
                  <a:pt x="15976197" y="2634741"/>
                  <a:pt x="15935417" y="2604446"/>
                </a:cubicBezTo>
                <a:cubicBezTo>
                  <a:pt x="15956207" y="2665568"/>
                  <a:pt x="15966601" y="2706493"/>
                  <a:pt x="15986591" y="2747417"/>
                </a:cubicBezTo>
                <a:cubicBezTo>
                  <a:pt x="15945812" y="2757516"/>
                  <a:pt x="15894637" y="2746886"/>
                  <a:pt x="15864252" y="2767614"/>
                </a:cubicBezTo>
                <a:cubicBezTo>
                  <a:pt x="15833867" y="2777712"/>
                  <a:pt x="15793088" y="2798441"/>
                  <a:pt x="15793088" y="2818637"/>
                </a:cubicBezTo>
                <a:cubicBezTo>
                  <a:pt x="15761903" y="2951510"/>
                  <a:pt x="15701134" y="2992435"/>
                  <a:pt x="15578794" y="3012632"/>
                </a:cubicBezTo>
                <a:cubicBezTo>
                  <a:pt x="15506830" y="3022730"/>
                  <a:pt x="15445261" y="3074285"/>
                  <a:pt x="15394086" y="3125308"/>
                </a:cubicBezTo>
                <a:cubicBezTo>
                  <a:pt x="15333317" y="3197059"/>
                  <a:pt x="15282142" y="3176331"/>
                  <a:pt x="15230968" y="3135406"/>
                </a:cubicBezTo>
                <a:cubicBezTo>
                  <a:pt x="15199783" y="3125308"/>
                  <a:pt x="15170198" y="3115210"/>
                  <a:pt x="15149408" y="3104580"/>
                </a:cubicBezTo>
                <a:cubicBezTo>
                  <a:pt x="15139013" y="3115210"/>
                  <a:pt x="15128619" y="3125308"/>
                  <a:pt x="15118224" y="3135406"/>
                </a:cubicBezTo>
                <a:cubicBezTo>
                  <a:pt x="15149408" y="3155603"/>
                  <a:pt x="15179793" y="3166233"/>
                  <a:pt x="15210178" y="3176331"/>
                </a:cubicBezTo>
                <a:cubicBezTo>
                  <a:pt x="15210178" y="3196528"/>
                  <a:pt x="15210178" y="3206626"/>
                  <a:pt x="15210178" y="3217256"/>
                </a:cubicBezTo>
                <a:cubicBezTo>
                  <a:pt x="15169398" y="3237453"/>
                  <a:pt x="15118224" y="3247551"/>
                  <a:pt x="15077444" y="3258181"/>
                </a:cubicBezTo>
                <a:cubicBezTo>
                  <a:pt x="15067049" y="3217256"/>
                  <a:pt x="15057454" y="3176331"/>
                  <a:pt x="15047059" y="3115210"/>
                </a:cubicBezTo>
                <a:cubicBezTo>
                  <a:pt x="15006279" y="3084383"/>
                  <a:pt x="14914325" y="3033360"/>
                  <a:pt x="14863151" y="2962140"/>
                </a:cubicBezTo>
                <a:cubicBezTo>
                  <a:pt x="14843161" y="2921215"/>
                  <a:pt x="14852756" y="2828736"/>
                  <a:pt x="14883141" y="2777712"/>
                </a:cubicBezTo>
                <a:cubicBezTo>
                  <a:pt x="14924720" y="2675666"/>
                  <a:pt x="14965500" y="2563521"/>
                  <a:pt x="15098234" y="2552892"/>
                </a:cubicBezTo>
                <a:cubicBezTo>
                  <a:pt x="15200583" y="2552892"/>
                  <a:pt x="15312527" y="2573620"/>
                  <a:pt x="15394086" y="2573620"/>
                </a:cubicBezTo>
                <a:cubicBezTo>
                  <a:pt x="15425271" y="2675666"/>
                  <a:pt x="15455656" y="2746886"/>
                  <a:pt x="15476445" y="2808539"/>
                </a:cubicBezTo>
                <a:cubicBezTo>
                  <a:pt x="15567600" y="2787811"/>
                  <a:pt x="15649959" y="2767614"/>
                  <a:pt x="15741913" y="2747417"/>
                </a:cubicBezTo>
                <a:cubicBezTo>
                  <a:pt x="15710729" y="2675666"/>
                  <a:pt x="15710729" y="2604446"/>
                  <a:pt x="15823473" y="2563521"/>
                </a:cubicBezTo>
                <a:cubicBezTo>
                  <a:pt x="15925822" y="2522597"/>
                  <a:pt x="16017776" y="2460944"/>
                  <a:pt x="16120125" y="2420019"/>
                </a:cubicBezTo>
                <a:cubicBezTo>
                  <a:pt x="16127321" y="2417361"/>
                  <a:pt x="16136117" y="2417361"/>
                  <a:pt x="16145712" y="2417893"/>
                </a:cubicBezTo>
                <a:close/>
                <a:moveTo>
                  <a:pt x="12409972" y="1507979"/>
                </a:moveTo>
                <a:cubicBezTo>
                  <a:pt x="12422765" y="1507979"/>
                  <a:pt x="12434759" y="1509042"/>
                  <a:pt x="12447553" y="1510637"/>
                </a:cubicBezTo>
                <a:cubicBezTo>
                  <a:pt x="12522716" y="1522861"/>
                  <a:pt x="12593081" y="1572290"/>
                  <a:pt x="12627464" y="1647230"/>
                </a:cubicBezTo>
                <a:cubicBezTo>
                  <a:pt x="12648253" y="1688155"/>
                  <a:pt x="12648253" y="1739178"/>
                  <a:pt x="12669043" y="1790201"/>
                </a:cubicBezTo>
                <a:cubicBezTo>
                  <a:pt x="12627464" y="1882681"/>
                  <a:pt x="12330012" y="1882681"/>
                  <a:pt x="12247653" y="1739178"/>
                </a:cubicBezTo>
                <a:cubicBezTo>
                  <a:pt x="12206873" y="1667427"/>
                  <a:pt x="12216468" y="1605774"/>
                  <a:pt x="12278037" y="1554751"/>
                </a:cubicBezTo>
                <a:cubicBezTo>
                  <a:pt x="12306823" y="1531365"/>
                  <a:pt x="12338807" y="1517546"/>
                  <a:pt x="12372390" y="1511700"/>
                </a:cubicBezTo>
                <a:cubicBezTo>
                  <a:pt x="12384385" y="1509574"/>
                  <a:pt x="12397178" y="1507979"/>
                  <a:pt x="12409972" y="1507979"/>
                </a:cubicBezTo>
                <a:close/>
                <a:moveTo>
                  <a:pt x="13084836" y="540133"/>
                </a:moveTo>
                <a:cubicBezTo>
                  <a:pt x="13091233" y="540133"/>
                  <a:pt x="13097629" y="541196"/>
                  <a:pt x="13104026" y="542791"/>
                </a:cubicBezTo>
                <a:cubicBezTo>
                  <a:pt x="13116820" y="546511"/>
                  <a:pt x="13127215" y="554484"/>
                  <a:pt x="13127215" y="564582"/>
                </a:cubicBezTo>
                <a:cubicBezTo>
                  <a:pt x="13137610" y="585310"/>
                  <a:pt x="13137610" y="626235"/>
                  <a:pt x="13127215" y="636333"/>
                </a:cubicBezTo>
                <a:cubicBezTo>
                  <a:pt x="13066445" y="687357"/>
                  <a:pt x="13096830" y="727750"/>
                  <a:pt x="13127215" y="768143"/>
                </a:cubicBezTo>
                <a:cubicBezTo>
                  <a:pt x="13188784" y="860091"/>
                  <a:pt x="13147205" y="962138"/>
                  <a:pt x="13025665" y="962138"/>
                </a:cubicBezTo>
                <a:cubicBezTo>
                  <a:pt x="12964096" y="962138"/>
                  <a:pt x="12892931" y="931311"/>
                  <a:pt x="12852152" y="890386"/>
                </a:cubicBezTo>
                <a:cubicBezTo>
                  <a:pt x="12760997" y="809068"/>
                  <a:pt x="12800977" y="697455"/>
                  <a:pt x="12913721" y="666628"/>
                </a:cubicBezTo>
                <a:cubicBezTo>
                  <a:pt x="12944106" y="666628"/>
                  <a:pt x="12984886" y="666628"/>
                  <a:pt x="13015270" y="656530"/>
                </a:cubicBezTo>
                <a:cubicBezTo>
                  <a:pt x="13015270" y="635802"/>
                  <a:pt x="13015270" y="615605"/>
                  <a:pt x="13015270" y="595409"/>
                </a:cubicBezTo>
                <a:cubicBezTo>
                  <a:pt x="13036060" y="574680"/>
                  <a:pt x="13045655" y="554484"/>
                  <a:pt x="13066445" y="543854"/>
                </a:cubicBezTo>
                <a:cubicBezTo>
                  <a:pt x="13071243" y="541728"/>
                  <a:pt x="13077639" y="540133"/>
                  <a:pt x="13084836" y="540133"/>
                </a:cubicBezTo>
                <a:close/>
                <a:moveTo>
                  <a:pt x="9145996" y="399288"/>
                </a:moveTo>
                <a:cubicBezTo>
                  <a:pt x="9229955" y="399820"/>
                  <a:pt x="9313113" y="413107"/>
                  <a:pt x="9389875" y="443933"/>
                </a:cubicBezTo>
                <a:cubicBezTo>
                  <a:pt x="9501819" y="484327"/>
                  <a:pt x="9501819" y="565645"/>
                  <a:pt x="9441050" y="708085"/>
                </a:cubicBezTo>
                <a:cubicBezTo>
                  <a:pt x="9624958" y="819698"/>
                  <a:pt x="9665738" y="901548"/>
                  <a:pt x="9604968" y="992964"/>
                </a:cubicBezTo>
                <a:cubicBezTo>
                  <a:pt x="9543399" y="1105109"/>
                  <a:pt x="9348296" y="1145502"/>
                  <a:pt x="9215562" y="1074282"/>
                </a:cubicBezTo>
                <a:cubicBezTo>
                  <a:pt x="9113213" y="1013161"/>
                  <a:pt x="9102818" y="931843"/>
                  <a:pt x="9184377" y="769206"/>
                </a:cubicBezTo>
                <a:cubicBezTo>
                  <a:pt x="9133203" y="738380"/>
                  <a:pt x="9072433" y="718183"/>
                  <a:pt x="9020459" y="677258"/>
                </a:cubicBezTo>
                <a:cubicBezTo>
                  <a:pt x="8979679" y="636865"/>
                  <a:pt x="8928505" y="575743"/>
                  <a:pt x="8938900" y="534819"/>
                </a:cubicBezTo>
                <a:cubicBezTo>
                  <a:pt x="8949294" y="484327"/>
                  <a:pt x="9010864" y="403009"/>
                  <a:pt x="9062038" y="403009"/>
                </a:cubicBezTo>
                <a:cubicBezTo>
                  <a:pt x="9090024" y="400351"/>
                  <a:pt x="9118010" y="399288"/>
                  <a:pt x="9145996" y="399288"/>
                </a:cubicBezTo>
                <a:close/>
                <a:moveTo>
                  <a:pt x="4331593" y="322753"/>
                </a:moveTo>
                <a:cubicBezTo>
                  <a:pt x="4365176" y="321159"/>
                  <a:pt x="4393163" y="323816"/>
                  <a:pt x="4418750" y="339230"/>
                </a:cubicBezTo>
                <a:cubicBezTo>
                  <a:pt x="4480319" y="370056"/>
                  <a:pt x="4541089" y="431178"/>
                  <a:pt x="4561879" y="492299"/>
                </a:cubicBezTo>
                <a:cubicBezTo>
                  <a:pt x="4602658" y="574149"/>
                  <a:pt x="4643438" y="604444"/>
                  <a:pt x="4724997" y="594346"/>
                </a:cubicBezTo>
                <a:cubicBezTo>
                  <a:pt x="4755382" y="594346"/>
                  <a:pt x="4785767" y="615074"/>
                  <a:pt x="4816952" y="615074"/>
                </a:cubicBezTo>
                <a:cubicBezTo>
                  <a:pt x="4939291" y="655999"/>
                  <a:pt x="5062429" y="696392"/>
                  <a:pt x="5184769" y="737317"/>
                </a:cubicBezTo>
                <a:cubicBezTo>
                  <a:pt x="5215153" y="747415"/>
                  <a:pt x="5255933" y="758045"/>
                  <a:pt x="5276723" y="778242"/>
                </a:cubicBezTo>
                <a:cubicBezTo>
                  <a:pt x="5082419" y="798438"/>
                  <a:pt x="4877721" y="870190"/>
                  <a:pt x="4704208" y="829265"/>
                </a:cubicBezTo>
                <a:cubicBezTo>
                  <a:pt x="4500309" y="788871"/>
                  <a:pt x="4306006" y="901016"/>
                  <a:pt x="4122897" y="778242"/>
                </a:cubicBezTo>
                <a:cubicBezTo>
                  <a:pt x="4163677" y="788340"/>
                  <a:pt x="4204456" y="788871"/>
                  <a:pt x="4245236" y="798970"/>
                </a:cubicBezTo>
                <a:cubicBezTo>
                  <a:pt x="4214851" y="717120"/>
                  <a:pt x="4163677" y="645900"/>
                  <a:pt x="4174072" y="574149"/>
                </a:cubicBezTo>
                <a:cubicBezTo>
                  <a:pt x="4183667" y="513027"/>
                  <a:pt x="4255631" y="462004"/>
                  <a:pt x="4316401" y="380154"/>
                </a:cubicBezTo>
                <a:cubicBezTo>
                  <a:pt x="4306806" y="370056"/>
                  <a:pt x="4266026" y="359426"/>
                  <a:pt x="4214851" y="329131"/>
                </a:cubicBezTo>
                <a:cubicBezTo>
                  <a:pt x="4260429" y="329131"/>
                  <a:pt x="4298810" y="323816"/>
                  <a:pt x="4331593" y="322753"/>
                </a:cubicBezTo>
                <a:close/>
                <a:moveTo>
                  <a:pt x="13858051" y="125570"/>
                </a:moveTo>
                <a:cubicBezTo>
                  <a:pt x="13886837" y="123976"/>
                  <a:pt x="13914823" y="142046"/>
                  <a:pt x="13934813" y="177656"/>
                </a:cubicBezTo>
                <a:cubicBezTo>
                  <a:pt x="13965997" y="218581"/>
                  <a:pt x="13985987" y="269604"/>
                  <a:pt x="14006777" y="310529"/>
                </a:cubicBezTo>
                <a:cubicBezTo>
                  <a:pt x="14067547" y="289801"/>
                  <a:pt x="14118721" y="269073"/>
                  <a:pt x="14169896" y="258975"/>
                </a:cubicBezTo>
                <a:cubicBezTo>
                  <a:pt x="14200281" y="309998"/>
                  <a:pt x="14231465" y="350922"/>
                  <a:pt x="14241060" y="391847"/>
                </a:cubicBezTo>
                <a:cubicBezTo>
                  <a:pt x="14251455" y="452969"/>
                  <a:pt x="14272245" y="534819"/>
                  <a:pt x="14241060" y="575212"/>
                </a:cubicBezTo>
                <a:cubicBezTo>
                  <a:pt x="14221070" y="606038"/>
                  <a:pt x="14118721" y="636865"/>
                  <a:pt x="14088336" y="616137"/>
                </a:cubicBezTo>
                <a:cubicBezTo>
                  <a:pt x="14037162" y="585842"/>
                  <a:pt x="13996382" y="514622"/>
                  <a:pt x="13975592" y="452969"/>
                </a:cubicBezTo>
                <a:cubicBezTo>
                  <a:pt x="13945208" y="391847"/>
                  <a:pt x="13955602" y="320096"/>
                  <a:pt x="13924418" y="258975"/>
                </a:cubicBezTo>
                <a:cubicBezTo>
                  <a:pt x="13883638" y="197853"/>
                  <a:pt x="13832464" y="197853"/>
                  <a:pt x="13812474" y="258975"/>
                </a:cubicBezTo>
                <a:cubicBezTo>
                  <a:pt x="13853253" y="309998"/>
                  <a:pt x="13883638" y="350922"/>
                  <a:pt x="13924418" y="401946"/>
                </a:cubicBezTo>
                <a:cubicBezTo>
                  <a:pt x="13873243" y="412044"/>
                  <a:pt x="13822868" y="422142"/>
                  <a:pt x="13740509" y="432772"/>
                </a:cubicBezTo>
                <a:cubicBezTo>
                  <a:pt x="13730914" y="544917"/>
                  <a:pt x="13710125" y="677258"/>
                  <a:pt x="13689335" y="820229"/>
                </a:cubicBezTo>
                <a:cubicBezTo>
                  <a:pt x="13679740" y="891981"/>
                  <a:pt x="13669345" y="963201"/>
                  <a:pt x="13669345" y="1034420"/>
                </a:cubicBezTo>
                <a:cubicBezTo>
                  <a:pt x="13658950" y="1055149"/>
                  <a:pt x="13658950" y="1095542"/>
                  <a:pt x="13669345" y="1105640"/>
                </a:cubicBezTo>
                <a:cubicBezTo>
                  <a:pt x="13771694" y="1166762"/>
                  <a:pt x="13720519" y="1248612"/>
                  <a:pt x="13699730" y="1319831"/>
                </a:cubicBezTo>
                <a:cubicBezTo>
                  <a:pt x="13669345" y="1452704"/>
                  <a:pt x="13638960" y="1574947"/>
                  <a:pt x="13608575" y="1707820"/>
                </a:cubicBezTo>
                <a:cubicBezTo>
                  <a:pt x="13649355" y="1738115"/>
                  <a:pt x="13690135" y="1758312"/>
                  <a:pt x="13730914" y="1789138"/>
                </a:cubicBezTo>
                <a:cubicBezTo>
                  <a:pt x="13506226" y="1911381"/>
                  <a:pt x="13475841" y="2115474"/>
                  <a:pt x="13455052" y="2309469"/>
                </a:cubicBezTo>
                <a:cubicBezTo>
                  <a:pt x="13444657" y="2319567"/>
                  <a:pt x="13485436" y="2340295"/>
                  <a:pt x="13506226" y="2360492"/>
                </a:cubicBezTo>
                <a:cubicBezTo>
                  <a:pt x="13342308" y="2513561"/>
                  <a:pt x="13424667" y="2758047"/>
                  <a:pt x="13363097" y="2962140"/>
                </a:cubicBezTo>
                <a:cubicBezTo>
                  <a:pt x="13332712" y="3033891"/>
                  <a:pt x="13343107" y="3115741"/>
                  <a:pt x="13343107" y="3217256"/>
                </a:cubicBezTo>
                <a:cubicBezTo>
                  <a:pt x="13475841" y="3197059"/>
                  <a:pt x="13628565" y="3146036"/>
                  <a:pt x="13679740" y="3360227"/>
                </a:cubicBezTo>
                <a:cubicBezTo>
                  <a:pt x="13710125" y="3258181"/>
                  <a:pt x="13700529" y="3186961"/>
                  <a:pt x="13649355" y="3105111"/>
                </a:cubicBezTo>
                <a:cubicBezTo>
                  <a:pt x="13618970" y="3074816"/>
                  <a:pt x="13638960" y="3003065"/>
                  <a:pt x="13658950" y="2952042"/>
                </a:cubicBezTo>
                <a:cubicBezTo>
                  <a:pt x="13658950" y="2931845"/>
                  <a:pt x="13741309" y="2941943"/>
                  <a:pt x="13792484" y="2962140"/>
                </a:cubicBezTo>
                <a:cubicBezTo>
                  <a:pt x="13802079" y="2962140"/>
                  <a:pt x="13822868" y="3003065"/>
                  <a:pt x="13822868" y="3023262"/>
                </a:cubicBezTo>
                <a:cubicBezTo>
                  <a:pt x="13812474" y="3115210"/>
                  <a:pt x="13812474" y="3217256"/>
                  <a:pt x="13782089" y="3299106"/>
                </a:cubicBezTo>
                <a:cubicBezTo>
                  <a:pt x="13750904" y="3390522"/>
                  <a:pt x="13750904" y="3452175"/>
                  <a:pt x="13842859" y="3493100"/>
                </a:cubicBezTo>
                <a:cubicBezTo>
                  <a:pt x="13894033" y="3472372"/>
                  <a:pt x="13934813" y="3451644"/>
                  <a:pt x="13985987" y="3431447"/>
                </a:cubicBezTo>
                <a:cubicBezTo>
                  <a:pt x="13985987" y="3502667"/>
                  <a:pt x="13985987" y="3574418"/>
                  <a:pt x="13985987" y="3635540"/>
                </a:cubicBezTo>
                <a:cubicBezTo>
                  <a:pt x="14108326" y="3665835"/>
                  <a:pt x="14231465" y="3707291"/>
                  <a:pt x="14353804" y="3737586"/>
                </a:cubicBezTo>
                <a:cubicBezTo>
                  <a:pt x="14373794" y="3534025"/>
                  <a:pt x="14424969" y="3513297"/>
                  <a:pt x="14578492" y="3574418"/>
                </a:cubicBezTo>
                <a:cubicBezTo>
                  <a:pt x="14619272" y="3523395"/>
                  <a:pt x="14660052" y="3472372"/>
                  <a:pt x="14711226" y="3411250"/>
                </a:cubicBezTo>
                <a:cubicBezTo>
                  <a:pt x="14762401" y="3452175"/>
                  <a:pt x="14813575" y="3492568"/>
                  <a:pt x="14884740" y="3543592"/>
                </a:cubicBezTo>
                <a:cubicBezTo>
                  <a:pt x="14792786" y="3584517"/>
                  <a:pt x="14721621" y="3604713"/>
                  <a:pt x="14640062" y="3635540"/>
                </a:cubicBezTo>
                <a:cubicBezTo>
                  <a:pt x="14649657" y="3676465"/>
                  <a:pt x="14649657" y="3707291"/>
                  <a:pt x="14660052" y="3727488"/>
                </a:cubicBezTo>
                <a:cubicBezTo>
                  <a:pt x="14608877" y="3737586"/>
                  <a:pt x="14557703" y="3737586"/>
                  <a:pt x="14537713" y="3758314"/>
                </a:cubicBezTo>
                <a:cubicBezTo>
                  <a:pt x="14506528" y="3778511"/>
                  <a:pt x="14506528" y="3829534"/>
                  <a:pt x="14496933" y="3890656"/>
                </a:cubicBezTo>
                <a:cubicBezTo>
                  <a:pt x="14465748" y="3900754"/>
                  <a:pt x="14404979" y="3910852"/>
                  <a:pt x="14313025" y="3931580"/>
                </a:cubicBezTo>
                <a:cubicBezTo>
                  <a:pt x="14373794" y="3961875"/>
                  <a:pt x="14394584" y="3971974"/>
                  <a:pt x="14424969" y="3982072"/>
                </a:cubicBezTo>
                <a:cubicBezTo>
                  <a:pt x="14414574" y="4022997"/>
                  <a:pt x="14404979" y="4063922"/>
                  <a:pt x="14394584" y="4094748"/>
                </a:cubicBezTo>
                <a:cubicBezTo>
                  <a:pt x="14394584" y="4104847"/>
                  <a:pt x="14404979" y="4114945"/>
                  <a:pt x="14414574" y="4114945"/>
                </a:cubicBezTo>
                <a:cubicBezTo>
                  <a:pt x="14486538" y="4063922"/>
                  <a:pt x="14445758" y="3890656"/>
                  <a:pt x="14608877" y="3961875"/>
                </a:cubicBezTo>
                <a:cubicBezTo>
                  <a:pt x="14649657" y="4074020"/>
                  <a:pt x="14680841" y="4084118"/>
                  <a:pt x="14771996" y="4012898"/>
                </a:cubicBezTo>
                <a:cubicBezTo>
                  <a:pt x="14884740" y="4043194"/>
                  <a:pt x="14987089" y="4063922"/>
                  <a:pt x="15089438" y="4094748"/>
                </a:cubicBezTo>
                <a:cubicBezTo>
                  <a:pt x="15027869" y="4145771"/>
                  <a:pt x="14986289" y="4176067"/>
                  <a:pt x="14945510" y="4216991"/>
                </a:cubicBezTo>
                <a:cubicBezTo>
                  <a:pt x="14945510" y="4227089"/>
                  <a:pt x="14955905" y="4237719"/>
                  <a:pt x="14955905" y="4247817"/>
                </a:cubicBezTo>
                <a:cubicBezTo>
                  <a:pt x="14996684" y="4247817"/>
                  <a:pt x="15047859" y="4257916"/>
                  <a:pt x="15089438" y="4247817"/>
                </a:cubicBezTo>
                <a:cubicBezTo>
                  <a:pt x="15190987" y="4216991"/>
                  <a:pt x="15211777" y="4278644"/>
                  <a:pt x="15231767" y="4349864"/>
                </a:cubicBezTo>
                <a:cubicBezTo>
                  <a:pt x="15262952" y="4431182"/>
                  <a:pt x="15221372" y="4462009"/>
                  <a:pt x="15150208" y="4482206"/>
                </a:cubicBezTo>
                <a:cubicBezTo>
                  <a:pt x="15088638" y="4502934"/>
                  <a:pt x="15038264" y="4533229"/>
                  <a:pt x="14996684" y="4553957"/>
                </a:cubicBezTo>
                <a:cubicBezTo>
                  <a:pt x="15047859" y="4584252"/>
                  <a:pt x="15089438" y="4625177"/>
                  <a:pt x="15130218" y="4656003"/>
                </a:cubicBezTo>
                <a:cubicBezTo>
                  <a:pt x="15099033" y="4686298"/>
                  <a:pt x="15058254" y="4706495"/>
                  <a:pt x="15017474" y="4747420"/>
                </a:cubicBezTo>
                <a:cubicBezTo>
                  <a:pt x="15038264" y="4778246"/>
                  <a:pt x="15088638" y="4829270"/>
                  <a:pt x="15109428" y="4900489"/>
                </a:cubicBezTo>
                <a:cubicBezTo>
                  <a:pt x="15129418" y="4972241"/>
                  <a:pt x="15129418" y="5053559"/>
                  <a:pt x="15139813" y="5144976"/>
                </a:cubicBezTo>
                <a:cubicBezTo>
                  <a:pt x="15242162" y="5083854"/>
                  <a:pt x="15344511" y="5053559"/>
                  <a:pt x="15446061" y="5135409"/>
                </a:cubicBezTo>
                <a:cubicBezTo>
                  <a:pt x="15364501" y="5247553"/>
                  <a:pt x="15252557" y="5247553"/>
                  <a:pt x="15109428" y="5206629"/>
                </a:cubicBezTo>
                <a:cubicBezTo>
                  <a:pt x="15231767" y="5369796"/>
                  <a:pt x="15139813" y="5410721"/>
                  <a:pt x="15038264" y="5471843"/>
                </a:cubicBezTo>
                <a:cubicBezTo>
                  <a:pt x="15007079" y="5492039"/>
                  <a:pt x="14925520" y="5502669"/>
                  <a:pt x="14945510" y="5583988"/>
                </a:cubicBezTo>
                <a:cubicBezTo>
                  <a:pt x="14955905" y="5594086"/>
                  <a:pt x="14863950" y="5624912"/>
                  <a:pt x="14792786" y="5665306"/>
                </a:cubicBezTo>
                <a:cubicBezTo>
                  <a:pt x="14853555" y="5675936"/>
                  <a:pt x="14904730" y="5675936"/>
                  <a:pt x="14945510" y="5675936"/>
                </a:cubicBezTo>
                <a:cubicBezTo>
                  <a:pt x="14945510" y="5686034"/>
                  <a:pt x="14945510" y="5696132"/>
                  <a:pt x="14945510" y="5696132"/>
                </a:cubicBezTo>
                <a:cubicBezTo>
                  <a:pt x="14874345" y="5737057"/>
                  <a:pt x="14792786" y="5767352"/>
                  <a:pt x="14711226" y="5808277"/>
                </a:cubicBezTo>
                <a:cubicBezTo>
                  <a:pt x="14721621" y="5829005"/>
                  <a:pt x="14741611" y="5869398"/>
                  <a:pt x="14762401" y="5910323"/>
                </a:cubicBezTo>
                <a:cubicBezTo>
                  <a:pt x="14711226" y="5930520"/>
                  <a:pt x="14680841" y="5941150"/>
                  <a:pt x="14629667" y="5951248"/>
                </a:cubicBezTo>
                <a:cubicBezTo>
                  <a:pt x="14640062" y="5971445"/>
                  <a:pt x="14660052" y="6002271"/>
                  <a:pt x="14660052" y="6002271"/>
                </a:cubicBezTo>
                <a:cubicBezTo>
                  <a:pt x="14568098" y="6124514"/>
                  <a:pt x="14690437" y="6195734"/>
                  <a:pt x="14741611" y="6236659"/>
                </a:cubicBezTo>
                <a:cubicBezTo>
                  <a:pt x="14823171" y="6277584"/>
                  <a:pt x="14935914" y="6267486"/>
                  <a:pt x="15038264" y="6267486"/>
                </a:cubicBezTo>
                <a:cubicBezTo>
                  <a:pt x="15068648" y="6277584"/>
                  <a:pt x="15109428" y="6267486"/>
                  <a:pt x="15139813" y="6267486"/>
                </a:cubicBezTo>
                <a:cubicBezTo>
                  <a:pt x="15139813" y="6277584"/>
                  <a:pt x="15139813" y="6287682"/>
                  <a:pt x="15139813" y="6298312"/>
                </a:cubicBezTo>
                <a:cubicBezTo>
                  <a:pt x="15119823" y="6308410"/>
                  <a:pt x="15089438" y="6307879"/>
                  <a:pt x="15058254" y="6307879"/>
                </a:cubicBezTo>
                <a:cubicBezTo>
                  <a:pt x="14946309" y="6317977"/>
                  <a:pt x="14833565" y="6318509"/>
                  <a:pt x="14741611" y="6328607"/>
                </a:cubicBezTo>
                <a:cubicBezTo>
                  <a:pt x="14741611" y="6410457"/>
                  <a:pt x="14741611" y="6471578"/>
                  <a:pt x="14741611" y="6532700"/>
                </a:cubicBezTo>
                <a:cubicBezTo>
                  <a:pt x="14762401" y="6552896"/>
                  <a:pt x="14792786" y="6583723"/>
                  <a:pt x="14823970" y="6603920"/>
                </a:cubicBezTo>
                <a:cubicBezTo>
                  <a:pt x="14813575" y="6614549"/>
                  <a:pt x="14803181" y="6624116"/>
                  <a:pt x="14803181" y="6624116"/>
                </a:cubicBezTo>
                <a:cubicBezTo>
                  <a:pt x="14823171" y="6665041"/>
                  <a:pt x="14966299" y="6614018"/>
                  <a:pt x="14854355" y="6736792"/>
                </a:cubicBezTo>
                <a:cubicBezTo>
                  <a:pt x="14955905" y="6736792"/>
                  <a:pt x="14987089" y="6705966"/>
                  <a:pt x="14955905" y="6603920"/>
                </a:cubicBezTo>
                <a:cubicBezTo>
                  <a:pt x="15007079" y="6624648"/>
                  <a:pt x="15047859" y="6654943"/>
                  <a:pt x="15089438" y="6675671"/>
                </a:cubicBezTo>
                <a:cubicBezTo>
                  <a:pt x="15047859" y="6746891"/>
                  <a:pt x="15017474" y="6808012"/>
                  <a:pt x="14976694" y="6879764"/>
                </a:cubicBezTo>
                <a:cubicBezTo>
                  <a:pt x="15038264" y="6889862"/>
                  <a:pt x="15079043" y="6899960"/>
                  <a:pt x="15109428" y="6899960"/>
                </a:cubicBezTo>
                <a:cubicBezTo>
                  <a:pt x="15109428" y="6910059"/>
                  <a:pt x="15109428" y="6920157"/>
                  <a:pt x="15109428" y="6920157"/>
                </a:cubicBezTo>
                <a:cubicBezTo>
                  <a:pt x="15088638" y="6930255"/>
                  <a:pt x="15058254" y="6940885"/>
                  <a:pt x="15047859" y="6950984"/>
                </a:cubicBezTo>
                <a:cubicBezTo>
                  <a:pt x="15109428" y="7063128"/>
                  <a:pt x="15181392" y="7175273"/>
                  <a:pt x="15242162" y="7297516"/>
                </a:cubicBezTo>
                <a:cubicBezTo>
                  <a:pt x="15079043" y="7317713"/>
                  <a:pt x="14925520" y="7573360"/>
                  <a:pt x="14976694" y="7695603"/>
                </a:cubicBezTo>
                <a:cubicBezTo>
                  <a:pt x="14854355" y="7756725"/>
                  <a:pt x="14720822" y="7807748"/>
                  <a:pt x="14608877" y="7878968"/>
                </a:cubicBezTo>
                <a:cubicBezTo>
                  <a:pt x="14465748" y="7970916"/>
                  <a:pt x="14363399" y="7950187"/>
                  <a:pt x="14261850" y="7817846"/>
                </a:cubicBezTo>
                <a:cubicBezTo>
                  <a:pt x="14210675" y="7735996"/>
                  <a:pt x="14139511" y="7664777"/>
                  <a:pt x="14077942" y="7583458"/>
                </a:cubicBezTo>
                <a:cubicBezTo>
                  <a:pt x="14057152" y="7613753"/>
                  <a:pt x="14047557" y="7644048"/>
                  <a:pt x="14026767" y="7674875"/>
                </a:cubicBezTo>
                <a:cubicBezTo>
                  <a:pt x="13996382" y="7654678"/>
                  <a:pt x="13965198" y="7633950"/>
                  <a:pt x="13924418" y="7613753"/>
                </a:cubicBezTo>
                <a:cubicBezTo>
                  <a:pt x="13894033" y="7644580"/>
                  <a:pt x="13863648" y="7674875"/>
                  <a:pt x="13853253" y="7715800"/>
                </a:cubicBezTo>
                <a:cubicBezTo>
                  <a:pt x="13832464" y="7746626"/>
                  <a:pt x="13833263" y="7797649"/>
                  <a:pt x="13833263" y="7827944"/>
                </a:cubicBezTo>
                <a:cubicBezTo>
                  <a:pt x="13863648" y="7827944"/>
                  <a:pt x="13894033" y="7817846"/>
                  <a:pt x="13924418" y="7817846"/>
                </a:cubicBezTo>
                <a:cubicBezTo>
                  <a:pt x="13955602" y="7827944"/>
                  <a:pt x="14006777" y="7848673"/>
                  <a:pt x="14006777" y="7858771"/>
                </a:cubicBezTo>
                <a:cubicBezTo>
                  <a:pt x="13996382" y="7991112"/>
                  <a:pt x="13996382" y="8123985"/>
                  <a:pt x="13894033" y="8215933"/>
                </a:cubicBezTo>
                <a:cubicBezTo>
                  <a:pt x="13791684" y="8307881"/>
                  <a:pt x="13659750" y="8307350"/>
                  <a:pt x="13526216" y="8256327"/>
                </a:cubicBezTo>
                <a:cubicBezTo>
                  <a:pt x="13424667" y="8215402"/>
                  <a:pt x="13301528" y="8185107"/>
                  <a:pt x="13179189" y="8144182"/>
                </a:cubicBezTo>
                <a:cubicBezTo>
                  <a:pt x="13209574" y="8083060"/>
                  <a:pt x="13219969" y="8042667"/>
                  <a:pt x="13240758" y="8011840"/>
                </a:cubicBezTo>
                <a:cubicBezTo>
                  <a:pt x="13250353" y="8001742"/>
                  <a:pt x="13271143" y="7981014"/>
                  <a:pt x="13271143" y="7981014"/>
                </a:cubicBezTo>
                <a:cubicBezTo>
                  <a:pt x="13158399" y="7817846"/>
                  <a:pt x="13373492" y="7776921"/>
                  <a:pt x="13383887" y="7644580"/>
                </a:cubicBezTo>
                <a:cubicBezTo>
                  <a:pt x="13343107" y="7664777"/>
                  <a:pt x="13311923" y="7684973"/>
                  <a:pt x="13281538" y="7684973"/>
                </a:cubicBezTo>
                <a:cubicBezTo>
                  <a:pt x="13240758" y="7695603"/>
                  <a:pt x="13199979" y="7684973"/>
                  <a:pt x="13168794" y="7684973"/>
                </a:cubicBezTo>
                <a:cubicBezTo>
                  <a:pt x="13179189" y="7654678"/>
                  <a:pt x="13199979" y="7613753"/>
                  <a:pt x="13209574" y="7583458"/>
                </a:cubicBezTo>
                <a:cubicBezTo>
                  <a:pt x="13219969" y="7572829"/>
                  <a:pt x="13230363" y="7562730"/>
                  <a:pt x="13260748" y="7522337"/>
                </a:cubicBezTo>
                <a:cubicBezTo>
                  <a:pt x="13179189" y="7532435"/>
                  <a:pt x="13128014" y="7521805"/>
                  <a:pt x="13077639" y="7542534"/>
                </a:cubicBezTo>
                <a:cubicBezTo>
                  <a:pt x="12913721" y="7613753"/>
                  <a:pt x="12832162" y="7725898"/>
                  <a:pt x="12954501" y="7919892"/>
                </a:cubicBezTo>
                <a:cubicBezTo>
                  <a:pt x="12832162" y="7960817"/>
                  <a:pt x="12750602" y="7929991"/>
                  <a:pt x="12678638" y="7838574"/>
                </a:cubicBezTo>
                <a:cubicBezTo>
                  <a:pt x="12637858" y="7787551"/>
                  <a:pt x="12566694" y="7746626"/>
                  <a:pt x="12505124" y="7705701"/>
                </a:cubicBezTo>
                <a:cubicBezTo>
                  <a:pt x="12444355" y="7828476"/>
                  <a:pt x="12586684" y="7929991"/>
                  <a:pt x="12494730" y="8032037"/>
                </a:cubicBezTo>
                <a:cubicBezTo>
                  <a:pt x="12444355" y="7970916"/>
                  <a:pt x="12402775" y="7929991"/>
                  <a:pt x="12443555" y="7848141"/>
                </a:cubicBezTo>
                <a:cubicBezTo>
                  <a:pt x="12464345" y="7817846"/>
                  <a:pt x="12423565" y="7756725"/>
                  <a:pt x="12413170" y="7705701"/>
                </a:cubicBezTo>
                <a:cubicBezTo>
                  <a:pt x="12178087" y="7756725"/>
                  <a:pt x="12188482" y="7950719"/>
                  <a:pt x="12127712" y="8103789"/>
                </a:cubicBezTo>
                <a:cubicBezTo>
                  <a:pt x="12138107" y="8032037"/>
                  <a:pt x="12147702" y="7960286"/>
                  <a:pt x="12167692" y="7848141"/>
                </a:cubicBezTo>
                <a:cubicBezTo>
                  <a:pt x="12034958" y="7909794"/>
                  <a:pt x="11943804" y="7960817"/>
                  <a:pt x="11841455" y="8011840"/>
                </a:cubicBezTo>
                <a:cubicBezTo>
                  <a:pt x="11770290" y="7858771"/>
                  <a:pt x="11708721" y="8001211"/>
                  <a:pt x="11627161" y="8062864"/>
                </a:cubicBezTo>
                <a:cubicBezTo>
                  <a:pt x="11678336" y="8062864"/>
                  <a:pt x="11708721" y="8062332"/>
                  <a:pt x="11739106" y="8052234"/>
                </a:cubicBezTo>
                <a:cubicBezTo>
                  <a:pt x="11719116" y="8083060"/>
                  <a:pt x="11708721" y="8093690"/>
                  <a:pt x="11687931" y="8113887"/>
                </a:cubicBezTo>
                <a:cubicBezTo>
                  <a:pt x="11698326" y="8123985"/>
                  <a:pt x="11698326" y="8123985"/>
                  <a:pt x="11708721" y="8134084"/>
                </a:cubicBezTo>
                <a:cubicBezTo>
                  <a:pt x="11749501" y="8134084"/>
                  <a:pt x="11790280" y="8134084"/>
                  <a:pt x="11821465" y="8154280"/>
                </a:cubicBezTo>
                <a:cubicBezTo>
                  <a:pt x="11841455" y="8164379"/>
                  <a:pt x="11841455" y="8205303"/>
                  <a:pt x="11841455" y="8236130"/>
                </a:cubicBezTo>
                <a:cubicBezTo>
                  <a:pt x="11841455" y="8246228"/>
                  <a:pt x="11811070" y="8266425"/>
                  <a:pt x="11790280" y="8256327"/>
                </a:cubicBezTo>
                <a:cubicBezTo>
                  <a:pt x="11636757" y="8236130"/>
                  <a:pt x="11586382" y="8338176"/>
                  <a:pt x="11535207" y="8450321"/>
                </a:cubicBezTo>
                <a:cubicBezTo>
                  <a:pt x="11453648" y="8430124"/>
                  <a:pt x="11372088" y="8409927"/>
                  <a:pt x="11290529" y="8389199"/>
                </a:cubicBezTo>
                <a:cubicBezTo>
                  <a:pt x="11269739" y="8389199"/>
                  <a:pt x="11239354" y="8256327"/>
                  <a:pt x="11248950" y="8226032"/>
                </a:cubicBezTo>
                <a:cubicBezTo>
                  <a:pt x="11269739" y="8195205"/>
                  <a:pt x="11280134" y="8164910"/>
                  <a:pt x="11280134" y="8164910"/>
                </a:cubicBezTo>
                <a:cubicBezTo>
                  <a:pt x="11228960" y="8134084"/>
                  <a:pt x="11187380" y="8103257"/>
                  <a:pt x="11146601" y="8083060"/>
                </a:cubicBezTo>
                <a:cubicBezTo>
                  <a:pt x="11013867" y="8174477"/>
                  <a:pt x="11004271" y="8358373"/>
                  <a:pt x="11156995" y="8470517"/>
                </a:cubicBezTo>
                <a:cubicBezTo>
                  <a:pt x="11197775" y="8491246"/>
                  <a:pt x="11259345" y="8481147"/>
                  <a:pt x="11280134" y="8542269"/>
                </a:cubicBezTo>
                <a:cubicBezTo>
                  <a:pt x="11300124" y="8531639"/>
                  <a:pt x="11320914" y="8511442"/>
                  <a:pt x="11340904" y="8501344"/>
                </a:cubicBezTo>
                <a:cubicBezTo>
                  <a:pt x="11361694" y="8491246"/>
                  <a:pt x="11392078" y="8491246"/>
                  <a:pt x="11412069" y="8481147"/>
                </a:cubicBezTo>
                <a:cubicBezTo>
                  <a:pt x="11412069" y="8511442"/>
                  <a:pt x="11412069" y="8541737"/>
                  <a:pt x="11412069" y="8562465"/>
                </a:cubicBezTo>
                <a:cubicBezTo>
                  <a:pt x="11402473" y="8592760"/>
                  <a:pt x="11392078" y="8613489"/>
                  <a:pt x="11381684" y="8633685"/>
                </a:cubicBezTo>
                <a:cubicBezTo>
                  <a:pt x="11371289" y="8694807"/>
                  <a:pt x="11361694" y="8746361"/>
                  <a:pt x="11351299" y="8797385"/>
                </a:cubicBezTo>
                <a:cubicBezTo>
                  <a:pt x="11300124" y="8787286"/>
                  <a:pt x="11248950" y="8766558"/>
                  <a:pt x="11197775" y="8756460"/>
                </a:cubicBezTo>
                <a:cubicBezTo>
                  <a:pt x="11197775" y="8756460"/>
                  <a:pt x="11188180" y="8755928"/>
                  <a:pt x="11188180" y="8766558"/>
                </a:cubicBezTo>
                <a:cubicBezTo>
                  <a:pt x="11197775" y="8888801"/>
                  <a:pt x="11228960" y="9011576"/>
                  <a:pt x="11208170" y="9133819"/>
                </a:cubicBezTo>
                <a:cubicBezTo>
                  <a:pt x="11198575" y="9205039"/>
                  <a:pt x="11105821" y="9266160"/>
                  <a:pt x="11024262" y="9358108"/>
                </a:cubicBezTo>
                <a:cubicBezTo>
                  <a:pt x="11024262" y="9429328"/>
                  <a:pt x="11024262" y="9531374"/>
                  <a:pt x="11024262" y="9644051"/>
                </a:cubicBezTo>
                <a:cubicBezTo>
                  <a:pt x="11024262" y="9644051"/>
                  <a:pt x="11013867" y="9654149"/>
                  <a:pt x="11004271" y="9654149"/>
                </a:cubicBezTo>
                <a:cubicBezTo>
                  <a:pt x="10993877" y="9572299"/>
                  <a:pt x="10973087" y="9490981"/>
                  <a:pt x="10963492" y="9399033"/>
                </a:cubicBezTo>
                <a:cubicBezTo>
                  <a:pt x="10953097" y="9296987"/>
                  <a:pt x="10871538" y="9245963"/>
                  <a:pt x="10779583" y="9286888"/>
                </a:cubicBezTo>
                <a:cubicBezTo>
                  <a:pt x="10687629" y="9327282"/>
                  <a:pt x="10626060" y="9317183"/>
                  <a:pt x="10565290" y="9215137"/>
                </a:cubicBezTo>
                <a:cubicBezTo>
                  <a:pt x="10544500" y="9184842"/>
                  <a:pt x="10503721" y="9174744"/>
                  <a:pt x="10462941" y="9154015"/>
                </a:cubicBezTo>
                <a:cubicBezTo>
                  <a:pt x="10472536" y="9194940"/>
                  <a:pt x="10473336" y="9225235"/>
                  <a:pt x="10473336" y="9286888"/>
                </a:cubicBezTo>
                <a:cubicBezTo>
                  <a:pt x="10401372" y="9194940"/>
                  <a:pt x="10339802" y="9113622"/>
                  <a:pt x="10268638" y="9031772"/>
                </a:cubicBezTo>
                <a:cubicBezTo>
                  <a:pt x="10227858" y="9021674"/>
                  <a:pt x="10135904" y="9154015"/>
                  <a:pt x="10115114" y="8990848"/>
                </a:cubicBezTo>
                <a:cubicBezTo>
                  <a:pt x="10033555" y="9082796"/>
                  <a:pt x="9962390" y="9174744"/>
                  <a:pt x="9911216" y="9235865"/>
                </a:cubicBezTo>
                <a:cubicBezTo>
                  <a:pt x="9840051" y="9235865"/>
                  <a:pt x="9778482" y="9235865"/>
                  <a:pt x="9717712" y="9225767"/>
                </a:cubicBezTo>
                <a:cubicBezTo>
                  <a:pt x="9727307" y="9225767"/>
                  <a:pt x="9737702" y="9215668"/>
                  <a:pt x="9737702" y="9205039"/>
                </a:cubicBezTo>
                <a:cubicBezTo>
                  <a:pt x="9615363" y="9133819"/>
                  <a:pt x="9492224" y="9062599"/>
                  <a:pt x="9359490" y="8990848"/>
                </a:cubicBezTo>
                <a:cubicBezTo>
                  <a:pt x="9400270" y="8960552"/>
                  <a:pt x="9431454" y="8950454"/>
                  <a:pt x="9472234" y="8929726"/>
                </a:cubicBezTo>
                <a:cubicBezTo>
                  <a:pt x="9461839" y="8899431"/>
                  <a:pt x="9461839" y="8858506"/>
                  <a:pt x="9461839" y="8827680"/>
                </a:cubicBezTo>
                <a:cubicBezTo>
                  <a:pt x="9461839" y="8776656"/>
                  <a:pt x="9461839" y="8725633"/>
                  <a:pt x="9461839" y="8684708"/>
                </a:cubicBezTo>
                <a:cubicBezTo>
                  <a:pt x="9461839" y="8674610"/>
                  <a:pt x="9451444" y="8654413"/>
                  <a:pt x="9441849" y="8644315"/>
                </a:cubicBezTo>
                <a:cubicBezTo>
                  <a:pt x="9421060" y="8623587"/>
                  <a:pt x="9390675" y="8592760"/>
                  <a:pt x="9380280" y="8562465"/>
                </a:cubicBezTo>
                <a:cubicBezTo>
                  <a:pt x="9360290" y="8470517"/>
                  <a:pt x="9329105" y="8369003"/>
                  <a:pt x="9329105" y="8277055"/>
                </a:cubicBezTo>
                <a:cubicBezTo>
                  <a:pt x="9329105" y="8185107"/>
                  <a:pt x="9288326" y="8144182"/>
                  <a:pt x="9206766" y="8134084"/>
                </a:cubicBezTo>
                <a:cubicBezTo>
                  <a:pt x="9217161" y="8093159"/>
                  <a:pt x="9217161" y="8062864"/>
                  <a:pt x="9227556" y="8032037"/>
                </a:cubicBezTo>
                <a:cubicBezTo>
                  <a:pt x="9176381" y="8032037"/>
                  <a:pt x="9125207" y="8042667"/>
                  <a:pt x="9074032" y="8042667"/>
                </a:cubicBezTo>
                <a:cubicBezTo>
                  <a:pt x="9074032" y="8062864"/>
                  <a:pt x="9063637" y="8093690"/>
                  <a:pt x="9074032" y="8113887"/>
                </a:cubicBezTo>
                <a:cubicBezTo>
                  <a:pt x="9114812" y="8175008"/>
                  <a:pt x="9155592" y="8236130"/>
                  <a:pt x="9217161" y="8317980"/>
                </a:cubicBezTo>
                <a:cubicBezTo>
                  <a:pt x="9114812" y="8297251"/>
                  <a:pt x="9053243" y="8307350"/>
                  <a:pt x="9022858" y="8205303"/>
                </a:cubicBezTo>
                <a:cubicBezTo>
                  <a:pt x="9002068" y="8154280"/>
                  <a:pt x="8910114" y="8123985"/>
                  <a:pt x="8858939" y="8093159"/>
                </a:cubicBezTo>
                <a:cubicBezTo>
                  <a:pt x="8849344" y="8093159"/>
                  <a:pt x="8849344" y="8103789"/>
                  <a:pt x="8838949" y="8113887"/>
                </a:cubicBezTo>
                <a:cubicBezTo>
                  <a:pt x="8879729" y="8144713"/>
                  <a:pt x="8910114" y="8174477"/>
                  <a:pt x="8930904" y="8185107"/>
                </a:cubicBezTo>
                <a:cubicBezTo>
                  <a:pt x="8930904" y="8276523"/>
                  <a:pt x="8941298" y="8348275"/>
                  <a:pt x="8920509" y="8409396"/>
                </a:cubicBezTo>
                <a:cubicBezTo>
                  <a:pt x="8910914" y="8450321"/>
                  <a:pt x="8869334" y="8501344"/>
                  <a:pt x="8818160" y="8531639"/>
                </a:cubicBezTo>
                <a:cubicBezTo>
                  <a:pt x="8695821" y="8613489"/>
                  <a:pt x="8593472" y="8817581"/>
                  <a:pt x="8635051" y="8960552"/>
                </a:cubicBezTo>
                <a:cubicBezTo>
                  <a:pt x="8644646" y="9000946"/>
                  <a:pt x="8685426" y="9041871"/>
                  <a:pt x="8706215" y="9082796"/>
                </a:cubicBezTo>
                <a:cubicBezTo>
                  <a:pt x="8695821" y="9092894"/>
                  <a:pt x="8695821" y="9102992"/>
                  <a:pt x="8686225" y="9113091"/>
                </a:cubicBezTo>
                <a:cubicBezTo>
                  <a:pt x="8665436" y="9102992"/>
                  <a:pt x="8645446" y="9082796"/>
                  <a:pt x="8614261" y="9072697"/>
                </a:cubicBezTo>
                <a:cubicBezTo>
                  <a:pt x="8614261" y="9082796"/>
                  <a:pt x="8603866" y="9092894"/>
                  <a:pt x="8603866" y="9103524"/>
                </a:cubicBezTo>
                <a:cubicBezTo>
                  <a:pt x="8573481" y="9256062"/>
                  <a:pt x="8522307" y="9399033"/>
                  <a:pt x="8614261" y="9552102"/>
                </a:cubicBezTo>
                <a:cubicBezTo>
                  <a:pt x="8645446" y="9613224"/>
                  <a:pt x="8635051" y="9715270"/>
                  <a:pt x="8614261" y="9796589"/>
                </a:cubicBezTo>
                <a:cubicBezTo>
                  <a:pt x="8603866" y="9837513"/>
                  <a:pt x="8543097" y="9888537"/>
                  <a:pt x="8502317" y="9898635"/>
                </a:cubicBezTo>
                <a:cubicBezTo>
                  <a:pt x="8471132" y="9898635"/>
                  <a:pt x="8399968" y="9868340"/>
                  <a:pt x="8379178" y="9837513"/>
                </a:cubicBezTo>
                <a:cubicBezTo>
                  <a:pt x="8297619" y="9735467"/>
                  <a:pt x="8277628" y="9623322"/>
                  <a:pt x="8308013" y="9501079"/>
                </a:cubicBezTo>
                <a:cubicBezTo>
                  <a:pt x="8318409" y="9460154"/>
                  <a:pt x="8328803" y="9409131"/>
                  <a:pt x="8318409" y="9368206"/>
                </a:cubicBezTo>
                <a:cubicBezTo>
                  <a:pt x="8318409" y="9337911"/>
                  <a:pt x="8267234" y="9307085"/>
                  <a:pt x="8246444" y="9307085"/>
                </a:cubicBezTo>
                <a:cubicBezTo>
                  <a:pt x="8185674" y="9317715"/>
                  <a:pt x="8124105" y="9348010"/>
                  <a:pt x="8083325" y="9368206"/>
                </a:cubicBezTo>
                <a:cubicBezTo>
                  <a:pt x="8032151" y="9337911"/>
                  <a:pt x="7991371" y="9307085"/>
                  <a:pt x="7950592" y="9276790"/>
                </a:cubicBezTo>
                <a:cubicBezTo>
                  <a:pt x="7940197" y="9266692"/>
                  <a:pt x="7920207" y="9266160"/>
                  <a:pt x="7909812" y="9256062"/>
                </a:cubicBezTo>
                <a:cubicBezTo>
                  <a:pt x="7929802" y="9235865"/>
                  <a:pt x="7950592" y="9225767"/>
                  <a:pt x="7980977" y="9205039"/>
                </a:cubicBezTo>
                <a:cubicBezTo>
                  <a:pt x="7940197" y="9194940"/>
                  <a:pt x="7889022" y="9184842"/>
                  <a:pt x="7848243" y="9174744"/>
                </a:cubicBezTo>
                <a:cubicBezTo>
                  <a:pt x="7889022" y="9256062"/>
                  <a:pt x="7889822" y="9337911"/>
                  <a:pt x="7858638" y="9450056"/>
                </a:cubicBezTo>
                <a:cubicBezTo>
                  <a:pt x="7838647" y="9562201"/>
                  <a:pt x="7950592" y="9694542"/>
                  <a:pt x="8001766" y="9827415"/>
                </a:cubicBezTo>
                <a:cubicBezTo>
                  <a:pt x="8021756" y="9857710"/>
                  <a:pt x="8062536" y="9888537"/>
                  <a:pt x="8113710" y="9929461"/>
                </a:cubicBezTo>
                <a:cubicBezTo>
                  <a:pt x="7920207" y="9929461"/>
                  <a:pt x="7878628" y="9959756"/>
                  <a:pt x="7909812" y="10082531"/>
                </a:cubicBezTo>
                <a:cubicBezTo>
                  <a:pt x="7920207" y="10102728"/>
                  <a:pt x="7950592" y="10133554"/>
                  <a:pt x="7971381" y="10143652"/>
                </a:cubicBezTo>
                <a:cubicBezTo>
                  <a:pt x="8032151" y="10184577"/>
                  <a:pt x="8104115" y="10214872"/>
                  <a:pt x="8164885" y="10255797"/>
                </a:cubicBezTo>
                <a:cubicBezTo>
                  <a:pt x="8164885" y="10275994"/>
                  <a:pt x="8164885" y="10286092"/>
                  <a:pt x="8164885" y="10306820"/>
                </a:cubicBezTo>
                <a:cubicBezTo>
                  <a:pt x="8114510" y="10316919"/>
                  <a:pt x="8072931" y="10327549"/>
                  <a:pt x="8021756" y="10337647"/>
                </a:cubicBezTo>
                <a:cubicBezTo>
                  <a:pt x="7991371" y="10347745"/>
                  <a:pt x="7950592" y="10347745"/>
                  <a:pt x="7920207" y="10367942"/>
                </a:cubicBezTo>
                <a:cubicBezTo>
                  <a:pt x="7879427" y="10398768"/>
                  <a:pt x="7837848" y="10429595"/>
                  <a:pt x="7797068" y="10469988"/>
                </a:cubicBezTo>
                <a:cubicBezTo>
                  <a:pt x="7613160" y="10663983"/>
                  <a:pt x="7430051" y="10643786"/>
                  <a:pt x="7306912" y="10398768"/>
                </a:cubicBezTo>
                <a:cubicBezTo>
                  <a:pt x="7306912" y="10388670"/>
                  <a:pt x="7306912" y="10388139"/>
                  <a:pt x="7296517" y="10388139"/>
                </a:cubicBezTo>
                <a:cubicBezTo>
                  <a:pt x="7276527" y="10296722"/>
                  <a:pt x="7225353" y="10275994"/>
                  <a:pt x="7143793" y="10347745"/>
                </a:cubicBezTo>
                <a:cubicBezTo>
                  <a:pt x="7133399" y="10255797"/>
                  <a:pt x="7123004" y="10184046"/>
                  <a:pt x="7255738" y="10173947"/>
                </a:cubicBezTo>
                <a:cubicBezTo>
                  <a:pt x="7174178" y="10102728"/>
                  <a:pt x="7103014" y="10041606"/>
                  <a:pt x="7021454" y="9969855"/>
                </a:cubicBezTo>
                <a:cubicBezTo>
                  <a:pt x="7031849" y="9949658"/>
                  <a:pt x="7041444" y="9918832"/>
                  <a:pt x="7051839" y="9898635"/>
                </a:cubicBezTo>
                <a:cubicBezTo>
                  <a:pt x="7041444" y="9898635"/>
                  <a:pt x="7031849" y="9888537"/>
                  <a:pt x="7021454" y="9888537"/>
                </a:cubicBezTo>
                <a:cubicBezTo>
                  <a:pt x="6991069" y="9949658"/>
                  <a:pt x="6959885" y="10010780"/>
                  <a:pt x="7031049" y="10071901"/>
                </a:cubicBezTo>
                <a:cubicBezTo>
                  <a:pt x="7103014" y="10143652"/>
                  <a:pt x="7103014" y="10194676"/>
                  <a:pt x="7011059" y="10235600"/>
                </a:cubicBezTo>
                <a:cubicBezTo>
                  <a:pt x="6929500" y="10286624"/>
                  <a:pt x="6857536" y="10357844"/>
                  <a:pt x="6888720" y="10449260"/>
                </a:cubicBezTo>
                <a:cubicBezTo>
                  <a:pt x="6816756" y="10480087"/>
                  <a:pt x="6755986" y="10500815"/>
                  <a:pt x="6694417" y="10531110"/>
                </a:cubicBezTo>
                <a:cubicBezTo>
                  <a:pt x="6694417" y="10521011"/>
                  <a:pt x="6664032" y="10490185"/>
                  <a:pt x="6653637" y="10459890"/>
                </a:cubicBezTo>
                <a:cubicBezTo>
                  <a:pt x="6632848" y="10429063"/>
                  <a:pt x="6592868" y="10398768"/>
                  <a:pt x="6602463" y="10367942"/>
                </a:cubicBezTo>
                <a:cubicBezTo>
                  <a:pt x="6612858" y="10327549"/>
                  <a:pt x="6653637" y="10255797"/>
                  <a:pt x="6684822" y="10245699"/>
                </a:cubicBezTo>
                <a:cubicBezTo>
                  <a:pt x="6807161" y="10245699"/>
                  <a:pt x="6837546" y="10143652"/>
                  <a:pt x="6899115" y="10092629"/>
                </a:cubicBezTo>
                <a:cubicBezTo>
                  <a:pt x="6827151" y="10011311"/>
                  <a:pt x="6775976" y="9939560"/>
                  <a:pt x="6715207" y="9868340"/>
                </a:cubicBezTo>
                <a:cubicBezTo>
                  <a:pt x="6745592" y="9796589"/>
                  <a:pt x="6796766" y="9725369"/>
                  <a:pt x="6653637" y="9705172"/>
                </a:cubicBezTo>
                <a:cubicBezTo>
                  <a:pt x="6653637" y="9776392"/>
                  <a:pt x="6745592" y="9847612"/>
                  <a:pt x="6633647" y="9898635"/>
                </a:cubicBezTo>
                <a:cubicBezTo>
                  <a:pt x="6633647" y="9898635"/>
                  <a:pt x="6633647" y="9929461"/>
                  <a:pt x="6643243" y="9949658"/>
                </a:cubicBezTo>
                <a:cubicBezTo>
                  <a:pt x="6694417" y="10061803"/>
                  <a:pt x="6694417" y="10072433"/>
                  <a:pt x="6561683" y="10082531"/>
                </a:cubicBezTo>
                <a:cubicBezTo>
                  <a:pt x="6551288" y="10082531"/>
                  <a:pt x="6540893" y="10082531"/>
                  <a:pt x="6540893" y="10082531"/>
                </a:cubicBezTo>
                <a:cubicBezTo>
                  <a:pt x="6459334" y="10235600"/>
                  <a:pt x="6377775" y="10368473"/>
                  <a:pt x="6306610" y="10510913"/>
                </a:cubicBezTo>
                <a:cubicBezTo>
                  <a:pt x="6265031" y="10582664"/>
                  <a:pt x="6255436" y="10663983"/>
                  <a:pt x="6225051" y="10735202"/>
                </a:cubicBezTo>
                <a:cubicBezTo>
                  <a:pt x="6204261" y="10776127"/>
                  <a:pt x="6173077" y="10806422"/>
                  <a:pt x="6153087" y="10837249"/>
                </a:cubicBezTo>
                <a:cubicBezTo>
                  <a:pt x="6132297" y="10868075"/>
                  <a:pt x="6112307" y="10898370"/>
                  <a:pt x="6081922" y="10939295"/>
                </a:cubicBezTo>
                <a:cubicBezTo>
                  <a:pt x="6061132" y="10970122"/>
                  <a:pt x="6030747" y="11010515"/>
                  <a:pt x="6009958" y="11041342"/>
                </a:cubicBezTo>
                <a:cubicBezTo>
                  <a:pt x="5989968" y="11020613"/>
                  <a:pt x="5949188" y="11010515"/>
                  <a:pt x="5949188" y="10990318"/>
                </a:cubicBezTo>
                <a:cubicBezTo>
                  <a:pt x="5938793" y="10939295"/>
                  <a:pt x="5949188" y="10888272"/>
                  <a:pt x="5969178" y="10847347"/>
                </a:cubicBezTo>
                <a:cubicBezTo>
                  <a:pt x="5979573" y="10827150"/>
                  <a:pt x="6020353" y="10827150"/>
                  <a:pt x="6081922" y="10806954"/>
                </a:cubicBezTo>
                <a:cubicBezTo>
                  <a:pt x="6041142" y="10745301"/>
                  <a:pt x="6010757" y="10684179"/>
                  <a:pt x="5959583" y="10653353"/>
                </a:cubicBezTo>
                <a:cubicBezTo>
                  <a:pt x="5836444" y="10572035"/>
                  <a:pt x="5714105" y="10510913"/>
                  <a:pt x="5581371" y="10459890"/>
                </a:cubicBezTo>
                <a:cubicBezTo>
                  <a:pt x="5550187" y="10439693"/>
                  <a:pt x="5468627" y="10449260"/>
                  <a:pt x="5448637" y="10480087"/>
                </a:cubicBezTo>
                <a:cubicBezTo>
                  <a:pt x="5438242" y="10510913"/>
                  <a:pt x="5438242" y="10572035"/>
                  <a:pt x="5459032" y="10612959"/>
                </a:cubicBezTo>
                <a:cubicBezTo>
                  <a:pt x="5510207" y="10715006"/>
                  <a:pt x="5560581" y="10796324"/>
                  <a:pt x="5622151" y="10888272"/>
                </a:cubicBezTo>
                <a:cubicBezTo>
                  <a:pt x="5652536" y="10928665"/>
                  <a:pt x="5693315" y="10970122"/>
                  <a:pt x="5734095" y="10980220"/>
                </a:cubicBezTo>
                <a:cubicBezTo>
                  <a:pt x="5826049" y="10990318"/>
                  <a:pt x="5866829" y="11031243"/>
                  <a:pt x="5887619" y="11112561"/>
                </a:cubicBezTo>
                <a:cubicBezTo>
                  <a:pt x="5907609" y="11214608"/>
                  <a:pt x="5857234" y="11285828"/>
                  <a:pt x="5774875" y="11306556"/>
                </a:cubicBezTo>
                <a:cubicBezTo>
                  <a:pt x="5682921" y="11326752"/>
                  <a:pt x="5673325" y="11377776"/>
                  <a:pt x="5662930" y="11449527"/>
                </a:cubicBezTo>
                <a:cubicBezTo>
                  <a:pt x="5662930" y="11459625"/>
                  <a:pt x="5642940" y="11479822"/>
                  <a:pt x="5642940" y="11479822"/>
                </a:cubicBezTo>
                <a:cubicBezTo>
                  <a:pt x="5611756" y="11357579"/>
                  <a:pt x="5581371" y="11225238"/>
                  <a:pt x="5550187" y="11092365"/>
                </a:cubicBezTo>
                <a:cubicBezTo>
                  <a:pt x="5560581" y="11092365"/>
                  <a:pt x="5591766" y="11082266"/>
                  <a:pt x="5611756" y="11082266"/>
                </a:cubicBezTo>
                <a:cubicBezTo>
                  <a:pt x="5602161" y="11051440"/>
                  <a:pt x="5581371" y="11031243"/>
                  <a:pt x="5570976" y="11010515"/>
                </a:cubicBezTo>
                <a:cubicBezTo>
                  <a:pt x="5530197" y="10929197"/>
                  <a:pt x="5489417" y="10847347"/>
                  <a:pt x="5459032" y="10766029"/>
                </a:cubicBezTo>
                <a:cubicBezTo>
                  <a:pt x="5438242" y="10684179"/>
                  <a:pt x="5417453" y="10653353"/>
                  <a:pt x="5315903" y="10684179"/>
                </a:cubicBezTo>
                <a:cubicBezTo>
                  <a:pt x="5203159" y="10714474"/>
                  <a:pt x="5223949" y="10602861"/>
                  <a:pt x="5213554" y="10541740"/>
                </a:cubicBezTo>
                <a:cubicBezTo>
                  <a:pt x="5050435" y="10521011"/>
                  <a:pt x="4999261" y="10418965"/>
                  <a:pt x="5080820" y="10275994"/>
                </a:cubicBezTo>
                <a:cubicBezTo>
                  <a:pt x="5112005" y="10224971"/>
                  <a:pt x="5070425" y="10031508"/>
                  <a:pt x="5019251" y="9990583"/>
                </a:cubicBezTo>
                <a:cubicBezTo>
                  <a:pt x="4999261" y="9980485"/>
                  <a:pt x="4978471" y="10000681"/>
                  <a:pt x="4937691" y="10010780"/>
                </a:cubicBezTo>
                <a:cubicBezTo>
                  <a:pt x="4856132" y="9908733"/>
                  <a:pt x="4753783" y="9990583"/>
                  <a:pt x="4641839" y="10010780"/>
                </a:cubicBezTo>
                <a:cubicBezTo>
                  <a:pt x="4601059" y="9908733"/>
                  <a:pt x="4539490" y="9939560"/>
                  <a:pt x="4457930" y="9960288"/>
                </a:cubicBezTo>
                <a:cubicBezTo>
                  <a:pt x="4151683" y="10072433"/>
                  <a:pt x="3845435" y="10163849"/>
                  <a:pt x="3528793" y="10255797"/>
                </a:cubicBezTo>
                <a:cubicBezTo>
                  <a:pt x="3528793" y="10245699"/>
                  <a:pt x="3518398" y="10224971"/>
                  <a:pt x="3518398" y="10214872"/>
                </a:cubicBezTo>
                <a:cubicBezTo>
                  <a:pt x="3845435" y="10112826"/>
                  <a:pt x="4162078" y="10010780"/>
                  <a:pt x="4488315" y="9908733"/>
                </a:cubicBezTo>
                <a:cubicBezTo>
                  <a:pt x="4488315" y="9898635"/>
                  <a:pt x="4488315" y="9899166"/>
                  <a:pt x="4488315" y="9888537"/>
                </a:cubicBezTo>
                <a:cubicBezTo>
                  <a:pt x="4447535" y="9878438"/>
                  <a:pt x="4397161" y="9868340"/>
                  <a:pt x="4355581" y="9878438"/>
                </a:cubicBezTo>
                <a:cubicBezTo>
                  <a:pt x="3988564" y="9949658"/>
                  <a:pt x="3620747" y="10041606"/>
                  <a:pt x="3252930" y="10123456"/>
                </a:cubicBezTo>
                <a:cubicBezTo>
                  <a:pt x="3252930" y="10133554"/>
                  <a:pt x="3263325" y="10143652"/>
                  <a:pt x="3272920" y="10153751"/>
                </a:cubicBezTo>
                <a:cubicBezTo>
                  <a:pt x="3242535" y="10204774"/>
                  <a:pt x="3222545" y="10276525"/>
                  <a:pt x="3171371" y="10296722"/>
                </a:cubicBezTo>
                <a:cubicBezTo>
                  <a:pt x="3109801" y="10347745"/>
                  <a:pt x="3038637" y="10306820"/>
                  <a:pt x="2997857" y="10235600"/>
                </a:cubicBezTo>
                <a:cubicBezTo>
                  <a:pt x="2997857" y="10225502"/>
                  <a:pt x="2957077" y="10214872"/>
                  <a:pt x="2936288" y="10225502"/>
                </a:cubicBezTo>
                <a:cubicBezTo>
                  <a:pt x="2721995" y="10306820"/>
                  <a:pt x="2486911" y="10337647"/>
                  <a:pt x="2303003" y="10510913"/>
                </a:cubicBezTo>
                <a:cubicBezTo>
                  <a:pt x="2211049" y="10602861"/>
                  <a:pt x="1996755" y="10521011"/>
                  <a:pt x="1975966" y="10398768"/>
                </a:cubicBezTo>
                <a:cubicBezTo>
                  <a:pt x="1966370" y="10306820"/>
                  <a:pt x="2160674" y="10184577"/>
                  <a:pt x="2262223" y="10225502"/>
                </a:cubicBezTo>
                <a:cubicBezTo>
                  <a:pt x="2293408" y="10245699"/>
                  <a:pt x="2334187" y="10255797"/>
                  <a:pt x="2374967" y="10275994"/>
                </a:cubicBezTo>
                <a:cubicBezTo>
                  <a:pt x="2364572" y="10286092"/>
                  <a:pt x="2364572" y="10306820"/>
                  <a:pt x="2354177" y="10337647"/>
                </a:cubicBezTo>
                <a:cubicBezTo>
                  <a:pt x="2374167" y="10337647"/>
                  <a:pt x="2405352" y="10347745"/>
                  <a:pt x="2415747" y="10337647"/>
                </a:cubicBezTo>
                <a:cubicBezTo>
                  <a:pt x="2527691" y="10276525"/>
                  <a:pt x="2640435" y="10235600"/>
                  <a:pt x="2752379" y="10164381"/>
                </a:cubicBezTo>
                <a:cubicBezTo>
                  <a:pt x="2865123" y="10072433"/>
                  <a:pt x="3049031" y="10082531"/>
                  <a:pt x="3201756" y="10051704"/>
                </a:cubicBezTo>
                <a:cubicBezTo>
                  <a:pt x="3263325" y="10041606"/>
                  <a:pt x="3344884" y="10051704"/>
                  <a:pt x="3406454" y="10021409"/>
                </a:cubicBezTo>
                <a:cubicBezTo>
                  <a:pt x="3508003" y="9960288"/>
                  <a:pt x="3610352" y="10000681"/>
                  <a:pt x="3712701" y="9969855"/>
                </a:cubicBezTo>
                <a:cubicBezTo>
                  <a:pt x="3824646" y="9939560"/>
                  <a:pt x="3946985" y="9929461"/>
                  <a:pt x="4059728" y="9888537"/>
                </a:cubicBezTo>
                <a:cubicBezTo>
                  <a:pt x="4253232" y="9797120"/>
                  <a:pt x="4468325" y="9816785"/>
                  <a:pt x="4672224" y="9796589"/>
                </a:cubicBezTo>
                <a:cubicBezTo>
                  <a:pt x="4713003" y="9796589"/>
                  <a:pt x="4754583" y="9786490"/>
                  <a:pt x="4815352" y="9776392"/>
                </a:cubicBezTo>
                <a:cubicBezTo>
                  <a:pt x="4764178" y="9664247"/>
                  <a:pt x="4713803" y="9562201"/>
                  <a:pt x="4662628" y="9450056"/>
                </a:cubicBezTo>
                <a:cubicBezTo>
                  <a:pt x="4549885" y="9439958"/>
                  <a:pt x="4631444" y="9327282"/>
                  <a:pt x="4611454" y="9245963"/>
                </a:cubicBezTo>
                <a:cubicBezTo>
                  <a:pt x="4519500" y="9245963"/>
                  <a:pt x="4406756" y="9266692"/>
                  <a:pt x="4376371" y="9133819"/>
                </a:cubicBezTo>
                <a:cubicBezTo>
                  <a:pt x="4294812" y="9205039"/>
                  <a:pt x="4233242" y="9215137"/>
                  <a:pt x="4212452" y="9092894"/>
                </a:cubicBezTo>
                <a:cubicBezTo>
                  <a:pt x="4202857" y="9072697"/>
                  <a:pt x="4162078" y="9051969"/>
                  <a:pt x="4141288" y="9051969"/>
                </a:cubicBezTo>
                <a:cubicBezTo>
                  <a:pt x="3895810" y="9000946"/>
                  <a:pt x="3651132" y="8950454"/>
                  <a:pt x="3396059" y="8929726"/>
                </a:cubicBezTo>
                <a:cubicBezTo>
                  <a:pt x="3283315" y="8919628"/>
                  <a:pt x="3160976" y="8970651"/>
                  <a:pt x="3049031" y="8990848"/>
                </a:cubicBezTo>
                <a:cubicBezTo>
                  <a:pt x="2966672" y="9011576"/>
                  <a:pt x="2885113" y="9011576"/>
                  <a:pt x="2803554" y="9021674"/>
                </a:cubicBezTo>
                <a:cubicBezTo>
                  <a:pt x="2803554" y="9051969"/>
                  <a:pt x="2813949" y="9082796"/>
                  <a:pt x="2813949" y="9113091"/>
                </a:cubicBezTo>
                <a:cubicBezTo>
                  <a:pt x="2813949" y="9164114"/>
                  <a:pt x="2823544" y="9215668"/>
                  <a:pt x="2803554" y="9235865"/>
                </a:cubicBezTo>
                <a:cubicBezTo>
                  <a:pt x="2793159" y="9266692"/>
                  <a:pt x="2721995" y="9276790"/>
                  <a:pt x="2690810" y="9266160"/>
                </a:cubicBezTo>
                <a:cubicBezTo>
                  <a:pt x="2660425" y="9256062"/>
                  <a:pt x="2650030" y="9194940"/>
                  <a:pt x="2630040" y="9164645"/>
                </a:cubicBezTo>
                <a:cubicBezTo>
                  <a:pt x="2630040" y="9154015"/>
                  <a:pt x="2619645" y="9143917"/>
                  <a:pt x="2619645" y="9133819"/>
                </a:cubicBezTo>
                <a:cubicBezTo>
                  <a:pt x="2497306" y="9164645"/>
                  <a:pt x="2415747" y="9092894"/>
                  <a:pt x="2313398" y="9041871"/>
                </a:cubicBezTo>
                <a:cubicBezTo>
                  <a:pt x="2191059" y="8970119"/>
                  <a:pt x="2037535" y="8970651"/>
                  <a:pt x="1904801" y="8929726"/>
                </a:cubicBezTo>
                <a:cubicBezTo>
                  <a:pt x="1761672" y="8878703"/>
                  <a:pt x="1690508" y="9001477"/>
                  <a:pt x="1588159" y="9031772"/>
                </a:cubicBezTo>
                <a:cubicBezTo>
                  <a:pt x="1516994" y="9062599"/>
                  <a:pt x="1455425" y="9082796"/>
                  <a:pt x="1425040" y="8980749"/>
                </a:cubicBezTo>
                <a:cubicBezTo>
                  <a:pt x="1414645" y="8949923"/>
                  <a:pt x="1363471" y="8919628"/>
                  <a:pt x="1343481" y="8929726"/>
                </a:cubicBezTo>
                <a:cubicBezTo>
                  <a:pt x="1251526" y="8939824"/>
                  <a:pt x="1169967" y="8970651"/>
                  <a:pt x="1088407" y="8990848"/>
                </a:cubicBezTo>
                <a:cubicBezTo>
                  <a:pt x="1088407" y="8980749"/>
                  <a:pt x="1078013" y="8970651"/>
                  <a:pt x="1078013" y="8949923"/>
                </a:cubicBezTo>
                <a:cubicBezTo>
                  <a:pt x="1129187" y="8939824"/>
                  <a:pt x="1189957" y="8919628"/>
                  <a:pt x="1281911" y="8899431"/>
                </a:cubicBezTo>
                <a:cubicBezTo>
                  <a:pt x="1220342" y="8878703"/>
                  <a:pt x="1200352" y="8868604"/>
                  <a:pt x="1169167" y="8858506"/>
                </a:cubicBezTo>
                <a:cubicBezTo>
                  <a:pt x="1251526" y="8837778"/>
                  <a:pt x="1312296" y="8827680"/>
                  <a:pt x="1384260" y="8806951"/>
                </a:cubicBezTo>
                <a:cubicBezTo>
                  <a:pt x="1414645" y="8796853"/>
                  <a:pt x="1465820" y="8786755"/>
                  <a:pt x="1476214" y="8766558"/>
                </a:cubicBezTo>
                <a:cubicBezTo>
                  <a:pt x="1536984" y="8643784"/>
                  <a:pt x="1628938" y="8664512"/>
                  <a:pt x="1741682" y="8684708"/>
                </a:cubicBezTo>
                <a:cubicBezTo>
                  <a:pt x="1833637" y="8695338"/>
                  <a:pt x="1935186" y="8664512"/>
                  <a:pt x="2058325" y="8644315"/>
                </a:cubicBezTo>
                <a:cubicBezTo>
                  <a:pt x="1915196" y="8480616"/>
                  <a:pt x="1894406" y="8297251"/>
                  <a:pt x="1935186" y="8123985"/>
                </a:cubicBezTo>
                <a:cubicBezTo>
                  <a:pt x="1955976" y="8011309"/>
                  <a:pt x="2047930" y="7899164"/>
                  <a:pt x="2139884" y="7817846"/>
                </a:cubicBezTo>
                <a:cubicBezTo>
                  <a:pt x="2292608" y="7695603"/>
                  <a:pt x="2476517" y="7613753"/>
                  <a:pt x="2681215" y="7674875"/>
                </a:cubicBezTo>
                <a:cubicBezTo>
                  <a:pt x="2803554" y="7715800"/>
                  <a:pt x="2916298" y="7787551"/>
                  <a:pt x="3028242" y="7838574"/>
                </a:cubicBezTo>
                <a:cubicBezTo>
                  <a:pt x="3038637" y="7777453"/>
                  <a:pt x="3058627" y="7715800"/>
                  <a:pt x="3079416" y="7664777"/>
                </a:cubicBezTo>
                <a:cubicBezTo>
                  <a:pt x="3089811" y="7654678"/>
                  <a:pt x="3099407" y="7644580"/>
                  <a:pt x="3109801" y="7634482"/>
                </a:cubicBezTo>
                <a:cubicBezTo>
                  <a:pt x="3048232" y="7593557"/>
                  <a:pt x="2987462" y="7542534"/>
                  <a:pt x="2936288" y="7491510"/>
                </a:cubicBezTo>
                <a:cubicBezTo>
                  <a:pt x="2905903" y="7450586"/>
                  <a:pt x="2905903" y="7399562"/>
                  <a:pt x="2895508" y="7348539"/>
                </a:cubicBezTo>
                <a:cubicBezTo>
                  <a:pt x="2895508" y="7318244"/>
                  <a:pt x="2895508" y="7277319"/>
                  <a:pt x="2875518" y="7257123"/>
                </a:cubicBezTo>
                <a:cubicBezTo>
                  <a:pt x="2793159" y="7196001"/>
                  <a:pt x="2741984" y="7114151"/>
                  <a:pt x="2741984" y="7002007"/>
                </a:cubicBezTo>
                <a:cubicBezTo>
                  <a:pt x="2741984" y="6971180"/>
                  <a:pt x="2711599" y="6940354"/>
                  <a:pt x="2701205" y="6899960"/>
                </a:cubicBezTo>
                <a:cubicBezTo>
                  <a:pt x="2711599" y="6899960"/>
                  <a:pt x="2731590" y="6879764"/>
                  <a:pt x="2773169" y="6848937"/>
                </a:cubicBezTo>
                <a:cubicBezTo>
                  <a:pt x="2721995" y="6838839"/>
                  <a:pt x="2681215" y="6818111"/>
                  <a:pt x="2630040" y="6797914"/>
                </a:cubicBezTo>
                <a:cubicBezTo>
                  <a:pt x="2670820" y="6777186"/>
                  <a:pt x="2691610" y="6756989"/>
                  <a:pt x="2721995" y="6736792"/>
                </a:cubicBezTo>
                <a:cubicBezTo>
                  <a:pt x="2630040" y="6685769"/>
                  <a:pt x="2527691" y="6634746"/>
                  <a:pt x="2446132" y="6593821"/>
                </a:cubicBezTo>
                <a:cubicBezTo>
                  <a:pt x="2415747" y="6624648"/>
                  <a:pt x="2394957" y="6654943"/>
                  <a:pt x="2374967" y="6675671"/>
                </a:cubicBezTo>
                <a:cubicBezTo>
                  <a:pt x="2374967" y="6644844"/>
                  <a:pt x="2384562" y="6614018"/>
                  <a:pt x="2364572" y="6583723"/>
                </a:cubicBezTo>
                <a:cubicBezTo>
                  <a:pt x="2343783" y="6522070"/>
                  <a:pt x="2303003" y="6460948"/>
                  <a:pt x="2272618" y="6389729"/>
                </a:cubicBezTo>
                <a:cubicBezTo>
                  <a:pt x="2211049" y="6440752"/>
                  <a:pt x="2180664" y="6481677"/>
                  <a:pt x="2129489" y="6532700"/>
                </a:cubicBezTo>
                <a:cubicBezTo>
                  <a:pt x="2108700" y="6471578"/>
                  <a:pt x="2088710" y="6430653"/>
                  <a:pt x="2099105" y="6400358"/>
                </a:cubicBezTo>
                <a:cubicBezTo>
                  <a:pt x="2150279" y="6226561"/>
                  <a:pt x="2068720" y="6073491"/>
                  <a:pt x="2037535" y="5920422"/>
                </a:cubicBezTo>
                <a:cubicBezTo>
                  <a:pt x="2027940" y="5880028"/>
                  <a:pt x="2047930" y="5829005"/>
                  <a:pt x="2047930" y="5788080"/>
                </a:cubicBezTo>
                <a:cubicBezTo>
                  <a:pt x="2058325" y="5726959"/>
                  <a:pt x="2068720" y="5655207"/>
                  <a:pt x="2068720" y="5604184"/>
                </a:cubicBezTo>
                <a:cubicBezTo>
                  <a:pt x="1945581" y="5645109"/>
                  <a:pt x="1833637" y="5706231"/>
                  <a:pt x="1710498" y="5716860"/>
                </a:cubicBezTo>
                <a:cubicBezTo>
                  <a:pt x="1557774" y="5726959"/>
                  <a:pt x="1384260" y="5645109"/>
                  <a:pt x="1322691" y="5492039"/>
                </a:cubicBezTo>
                <a:cubicBezTo>
                  <a:pt x="1312296" y="5461213"/>
                  <a:pt x="1333086" y="5410721"/>
                  <a:pt x="1353875" y="5369796"/>
                </a:cubicBezTo>
                <a:cubicBezTo>
                  <a:pt x="1373865" y="5338970"/>
                  <a:pt x="1414645" y="5308675"/>
                  <a:pt x="1434635" y="5267750"/>
                </a:cubicBezTo>
                <a:cubicBezTo>
                  <a:pt x="1333086" y="5318773"/>
                  <a:pt x="1241131" y="5359698"/>
                  <a:pt x="1138782" y="5400623"/>
                </a:cubicBezTo>
                <a:cubicBezTo>
                  <a:pt x="1200352" y="5226825"/>
                  <a:pt x="1343481" y="5145507"/>
                  <a:pt x="1445030" y="5053559"/>
                </a:cubicBezTo>
                <a:cubicBezTo>
                  <a:pt x="1516994" y="5043461"/>
                  <a:pt x="1577764" y="5032831"/>
                  <a:pt x="1639333" y="5012634"/>
                </a:cubicBezTo>
                <a:cubicBezTo>
                  <a:pt x="1782462" y="4951513"/>
                  <a:pt x="1864021" y="4971709"/>
                  <a:pt x="1915196" y="5073756"/>
                </a:cubicBezTo>
                <a:cubicBezTo>
                  <a:pt x="1966370" y="5155074"/>
                  <a:pt x="1904801" y="5298045"/>
                  <a:pt x="1812847" y="5359698"/>
                </a:cubicBezTo>
                <a:cubicBezTo>
                  <a:pt x="1761672" y="5389993"/>
                  <a:pt x="1720893" y="5430918"/>
                  <a:pt x="1669718" y="5461744"/>
                </a:cubicBezTo>
                <a:cubicBezTo>
                  <a:pt x="1649728" y="5471843"/>
                  <a:pt x="1618544" y="5461744"/>
                  <a:pt x="1598554" y="5461744"/>
                </a:cubicBezTo>
                <a:cubicBezTo>
                  <a:pt x="1608948" y="5420820"/>
                  <a:pt x="1618544" y="5389993"/>
                  <a:pt x="1628938" y="5349068"/>
                </a:cubicBezTo>
                <a:cubicBezTo>
                  <a:pt x="1577764" y="5308143"/>
                  <a:pt x="1577764" y="5308675"/>
                  <a:pt x="1445030" y="5400623"/>
                </a:cubicBezTo>
                <a:cubicBezTo>
                  <a:pt x="1455425" y="5461744"/>
                  <a:pt x="1455425" y="5512768"/>
                  <a:pt x="1465820" y="5583988"/>
                </a:cubicBezTo>
                <a:cubicBezTo>
                  <a:pt x="1537784" y="5635011"/>
                  <a:pt x="1628938" y="5716329"/>
                  <a:pt x="1761672" y="5655207"/>
                </a:cubicBezTo>
                <a:cubicBezTo>
                  <a:pt x="1772067" y="5665306"/>
                  <a:pt x="1782462" y="5675936"/>
                  <a:pt x="1792857" y="5675936"/>
                </a:cubicBezTo>
                <a:cubicBezTo>
                  <a:pt x="1966370" y="5604184"/>
                  <a:pt x="2119094" y="5512768"/>
                  <a:pt x="2231838" y="5308675"/>
                </a:cubicBezTo>
                <a:cubicBezTo>
                  <a:pt x="2129489" y="5369796"/>
                  <a:pt x="2058325" y="5420820"/>
                  <a:pt x="1986360" y="5461744"/>
                </a:cubicBezTo>
                <a:cubicBezTo>
                  <a:pt x="2068720" y="5379895"/>
                  <a:pt x="2139884" y="5308143"/>
                  <a:pt x="2191059" y="5247022"/>
                </a:cubicBezTo>
                <a:cubicBezTo>
                  <a:pt x="2139884" y="5165704"/>
                  <a:pt x="2078315" y="5114681"/>
                  <a:pt x="2058325" y="5042929"/>
                </a:cubicBezTo>
                <a:cubicBezTo>
                  <a:pt x="2047930" y="5022733"/>
                  <a:pt x="2119894" y="4941414"/>
                  <a:pt x="2150279" y="4941414"/>
                </a:cubicBezTo>
                <a:cubicBezTo>
                  <a:pt x="2221443" y="4930785"/>
                  <a:pt x="2303003" y="4961611"/>
                  <a:pt x="2374967" y="4981808"/>
                </a:cubicBezTo>
                <a:cubicBezTo>
                  <a:pt x="2435737" y="4941414"/>
                  <a:pt x="2518096" y="4890391"/>
                  <a:pt x="2610050" y="4829270"/>
                </a:cubicBezTo>
                <a:cubicBezTo>
                  <a:pt x="2497306" y="4768148"/>
                  <a:pt x="2385362" y="4696397"/>
                  <a:pt x="2303003" y="4645373"/>
                </a:cubicBezTo>
                <a:cubicBezTo>
                  <a:pt x="2334187" y="4482206"/>
                  <a:pt x="2364572" y="4329136"/>
                  <a:pt x="2384562" y="4176598"/>
                </a:cubicBezTo>
                <a:cubicBezTo>
                  <a:pt x="2364572" y="4165968"/>
                  <a:pt x="2343783" y="4145771"/>
                  <a:pt x="2323792" y="4135673"/>
                </a:cubicBezTo>
                <a:cubicBezTo>
                  <a:pt x="2292608" y="4155870"/>
                  <a:pt x="2262223" y="4186165"/>
                  <a:pt x="2231838" y="4216991"/>
                </a:cubicBezTo>
                <a:cubicBezTo>
                  <a:pt x="2119094" y="4227089"/>
                  <a:pt x="2017545" y="4237188"/>
                  <a:pt x="1915196" y="4257916"/>
                </a:cubicBezTo>
                <a:cubicBezTo>
                  <a:pt x="1792857" y="4278113"/>
                  <a:pt x="1680113" y="4308939"/>
                  <a:pt x="1557774" y="4339235"/>
                </a:cubicBezTo>
                <a:cubicBezTo>
                  <a:pt x="1618544" y="4237719"/>
                  <a:pt x="1363471" y="4227089"/>
                  <a:pt x="1485810" y="4104847"/>
                </a:cubicBezTo>
                <a:cubicBezTo>
                  <a:pt x="1425040" y="4074552"/>
                  <a:pt x="1384260" y="4033627"/>
                  <a:pt x="1333086" y="4002800"/>
                </a:cubicBezTo>
                <a:cubicBezTo>
                  <a:pt x="1333086" y="3992702"/>
                  <a:pt x="1333086" y="3982604"/>
                  <a:pt x="1343481" y="3972505"/>
                </a:cubicBezTo>
                <a:cubicBezTo>
                  <a:pt x="1394655" y="3962407"/>
                  <a:pt x="1455425" y="3931580"/>
                  <a:pt x="1496204" y="3951777"/>
                </a:cubicBezTo>
                <a:cubicBezTo>
                  <a:pt x="1608948" y="4012898"/>
                  <a:pt x="1628938" y="3951777"/>
                  <a:pt x="1649728" y="3849731"/>
                </a:cubicBezTo>
                <a:cubicBezTo>
                  <a:pt x="1649728" y="3839632"/>
                  <a:pt x="1649728" y="3839632"/>
                  <a:pt x="1660123" y="3829534"/>
                </a:cubicBezTo>
                <a:cubicBezTo>
                  <a:pt x="1598554" y="3747684"/>
                  <a:pt x="1536984" y="3676465"/>
                  <a:pt x="1485810" y="3595146"/>
                </a:cubicBezTo>
                <a:cubicBezTo>
                  <a:pt x="1496204" y="3584517"/>
                  <a:pt x="1506599" y="3574418"/>
                  <a:pt x="1516994" y="3564320"/>
                </a:cubicBezTo>
                <a:cubicBezTo>
                  <a:pt x="1577764" y="3666366"/>
                  <a:pt x="1660123" y="3758314"/>
                  <a:pt x="1772067" y="3768413"/>
                </a:cubicBezTo>
                <a:cubicBezTo>
                  <a:pt x="1812847" y="3737586"/>
                  <a:pt x="1853627" y="3717389"/>
                  <a:pt x="1884811" y="3697193"/>
                </a:cubicBezTo>
                <a:cubicBezTo>
                  <a:pt x="1925591" y="3676465"/>
                  <a:pt x="1966370" y="3645638"/>
                  <a:pt x="2017545" y="3625441"/>
                </a:cubicBezTo>
                <a:cubicBezTo>
                  <a:pt x="2047930" y="3615343"/>
                  <a:pt x="2078315" y="3604713"/>
                  <a:pt x="2109499" y="3604713"/>
                </a:cubicBezTo>
                <a:cubicBezTo>
                  <a:pt x="2170269" y="3604713"/>
                  <a:pt x="2231838" y="3615343"/>
                  <a:pt x="2293408" y="3625441"/>
                </a:cubicBezTo>
                <a:cubicBezTo>
                  <a:pt x="2405352" y="3635540"/>
                  <a:pt x="2466921" y="3594615"/>
                  <a:pt x="2476517" y="3482470"/>
                </a:cubicBezTo>
                <a:cubicBezTo>
                  <a:pt x="2476517" y="3442077"/>
                  <a:pt x="2527691" y="3411250"/>
                  <a:pt x="2568471" y="3400620"/>
                </a:cubicBezTo>
                <a:cubicBezTo>
                  <a:pt x="2578866" y="3390522"/>
                  <a:pt x="2609250" y="3441545"/>
                  <a:pt x="2640435" y="3472372"/>
                </a:cubicBezTo>
                <a:cubicBezTo>
                  <a:pt x="2589260" y="3523395"/>
                  <a:pt x="2538086" y="3574418"/>
                  <a:pt x="2476517" y="3635540"/>
                </a:cubicBezTo>
                <a:cubicBezTo>
                  <a:pt x="2548481" y="3625441"/>
                  <a:pt x="2619645" y="3625441"/>
                  <a:pt x="2701205" y="3615343"/>
                </a:cubicBezTo>
                <a:cubicBezTo>
                  <a:pt x="2670820" y="3554222"/>
                  <a:pt x="2660425" y="3513297"/>
                  <a:pt x="2640435" y="3472372"/>
                </a:cubicBezTo>
                <a:cubicBezTo>
                  <a:pt x="2701205" y="3462273"/>
                  <a:pt x="2762774" y="3421349"/>
                  <a:pt x="2824343" y="3482470"/>
                </a:cubicBezTo>
                <a:cubicBezTo>
                  <a:pt x="2833939" y="3503198"/>
                  <a:pt x="2854728" y="3523395"/>
                  <a:pt x="2885113" y="3554222"/>
                </a:cubicBezTo>
                <a:cubicBezTo>
                  <a:pt x="2946683" y="3554222"/>
                  <a:pt x="3038637" y="3554222"/>
                  <a:pt x="3130591" y="3554222"/>
                </a:cubicBezTo>
                <a:cubicBezTo>
                  <a:pt x="3130591" y="3411250"/>
                  <a:pt x="3130591" y="3268279"/>
                  <a:pt x="3130591" y="3125308"/>
                </a:cubicBezTo>
                <a:cubicBezTo>
                  <a:pt x="3130591" y="2972238"/>
                  <a:pt x="3130591" y="2829799"/>
                  <a:pt x="3130591" y="2686827"/>
                </a:cubicBezTo>
                <a:cubicBezTo>
                  <a:pt x="3140986" y="2676729"/>
                  <a:pt x="3140186" y="2666631"/>
                  <a:pt x="3150581" y="2656532"/>
                </a:cubicBezTo>
                <a:cubicBezTo>
                  <a:pt x="3171371" y="2676729"/>
                  <a:pt x="3201756" y="2696926"/>
                  <a:pt x="3201756" y="2717654"/>
                </a:cubicBezTo>
                <a:cubicBezTo>
                  <a:pt x="3191361" y="2839897"/>
                  <a:pt x="3171371" y="2952042"/>
                  <a:pt x="3160976" y="3064186"/>
                </a:cubicBezTo>
                <a:cubicBezTo>
                  <a:pt x="3150581" y="3135938"/>
                  <a:pt x="3150581" y="3207158"/>
                  <a:pt x="3150581" y="3278377"/>
                </a:cubicBezTo>
                <a:cubicBezTo>
                  <a:pt x="3140186" y="3380424"/>
                  <a:pt x="3140186" y="3472372"/>
                  <a:pt x="3232141" y="3543592"/>
                </a:cubicBezTo>
                <a:cubicBezTo>
                  <a:pt x="3252930" y="3553690"/>
                  <a:pt x="3293710" y="3554222"/>
                  <a:pt x="3324095" y="3554222"/>
                </a:cubicBezTo>
                <a:cubicBezTo>
                  <a:pt x="3212150" y="3472372"/>
                  <a:pt x="3221746" y="3452175"/>
                  <a:pt x="3375269" y="3360227"/>
                </a:cubicBezTo>
                <a:cubicBezTo>
                  <a:pt x="3396059" y="3411250"/>
                  <a:pt x="3426444" y="3451644"/>
                  <a:pt x="3456829" y="3502667"/>
                </a:cubicBezTo>
                <a:cubicBezTo>
                  <a:pt x="3488013" y="3451644"/>
                  <a:pt x="3508803" y="3411250"/>
                  <a:pt x="3447233" y="3360227"/>
                </a:cubicBezTo>
                <a:cubicBezTo>
                  <a:pt x="3406454" y="3329932"/>
                  <a:pt x="3396059" y="3258181"/>
                  <a:pt x="3365674" y="3197059"/>
                </a:cubicBezTo>
                <a:cubicBezTo>
                  <a:pt x="3406454" y="3186429"/>
                  <a:pt x="3447233" y="3176331"/>
                  <a:pt x="3477618" y="3166233"/>
                </a:cubicBezTo>
                <a:cubicBezTo>
                  <a:pt x="3467223" y="3003065"/>
                  <a:pt x="3457628" y="2839897"/>
                  <a:pt x="3447233" y="2676729"/>
                </a:cubicBezTo>
                <a:cubicBezTo>
                  <a:pt x="3477618" y="2789405"/>
                  <a:pt x="3498408" y="2890920"/>
                  <a:pt x="3518398" y="3003065"/>
                </a:cubicBezTo>
                <a:cubicBezTo>
                  <a:pt x="3559178" y="2982868"/>
                  <a:pt x="3610352" y="2952042"/>
                  <a:pt x="3651132" y="2921215"/>
                </a:cubicBezTo>
                <a:cubicBezTo>
                  <a:pt x="3610352" y="2890920"/>
                  <a:pt x="3569573" y="2870192"/>
                  <a:pt x="3518398" y="2849995"/>
                </a:cubicBezTo>
                <a:cubicBezTo>
                  <a:pt x="3671921" y="2707024"/>
                  <a:pt x="3651132" y="2656532"/>
                  <a:pt x="3447233" y="2554486"/>
                </a:cubicBezTo>
                <a:cubicBezTo>
                  <a:pt x="3447233" y="2594879"/>
                  <a:pt x="3447233" y="2636336"/>
                  <a:pt x="3447233" y="2676729"/>
                </a:cubicBezTo>
                <a:cubicBezTo>
                  <a:pt x="3426444" y="2625706"/>
                  <a:pt x="3405654" y="2574683"/>
                  <a:pt x="3385664" y="2534289"/>
                </a:cubicBezTo>
                <a:cubicBezTo>
                  <a:pt x="3334489" y="2462538"/>
                  <a:pt x="3272920" y="2432243"/>
                  <a:pt x="3191361" y="2534289"/>
                </a:cubicBezTo>
                <a:cubicBezTo>
                  <a:pt x="3222545" y="2401417"/>
                  <a:pt x="3283315" y="2390787"/>
                  <a:pt x="3396059" y="2441810"/>
                </a:cubicBezTo>
                <a:cubicBezTo>
                  <a:pt x="3375269" y="2319567"/>
                  <a:pt x="3364874" y="2228150"/>
                  <a:pt x="3355279" y="2126104"/>
                </a:cubicBezTo>
                <a:cubicBezTo>
                  <a:pt x="3477618" y="2126104"/>
                  <a:pt x="3497608" y="2095278"/>
                  <a:pt x="3426444" y="1973034"/>
                </a:cubicBezTo>
                <a:cubicBezTo>
                  <a:pt x="3385664" y="1891185"/>
                  <a:pt x="3334489" y="1809866"/>
                  <a:pt x="3304105" y="1717919"/>
                </a:cubicBezTo>
                <a:cubicBezTo>
                  <a:pt x="3385664" y="1789670"/>
                  <a:pt x="3477618" y="1850791"/>
                  <a:pt x="3548783" y="1922011"/>
                </a:cubicBezTo>
                <a:cubicBezTo>
                  <a:pt x="3661527" y="2024058"/>
                  <a:pt x="3743086" y="1830063"/>
                  <a:pt x="3855830" y="1901283"/>
                </a:cubicBezTo>
                <a:cubicBezTo>
                  <a:pt x="3824646" y="1809866"/>
                  <a:pt x="3794261" y="1717919"/>
                  <a:pt x="3773471" y="1625970"/>
                </a:cubicBezTo>
                <a:cubicBezTo>
                  <a:pt x="3855830" y="1615872"/>
                  <a:pt x="3937390" y="1595144"/>
                  <a:pt x="4018949" y="1585046"/>
                </a:cubicBezTo>
                <a:cubicBezTo>
                  <a:pt x="4100508" y="1574947"/>
                  <a:pt x="4202857" y="1717919"/>
                  <a:pt x="4162078" y="1809866"/>
                </a:cubicBezTo>
                <a:cubicBezTo>
                  <a:pt x="4141288" y="1881086"/>
                  <a:pt x="4151683" y="1922011"/>
                  <a:pt x="4192463" y="1973034"/>
                </a:cubicBezTo>
                <a:cubicBezTo>
                  <a:pt x="4294812" y="2126104"/>
                  <a:pt x="4345186" y="2289272"/>
                  <a:pt x="4294812" y="2493365"/>
                </a:cubicBezTo>
                <a:cubicBezTo>
                  <a:pt x="4253232" y="2625706"/>
                  <a:pt x="4284417" y="2788874"/>
                  <a:pt x="4314802" y="2941943"/>
                </a:cubicBezTo>
                <a:cubicBezTo>
                  <a:pt x="4325196" y="2931845"/>
                  <a:pt x="4345986" y="2911648"/>
                  <a:pt x="4345986" y="2901019"/>
                </a:cubicBezTo>
                <a:cubicBezTo>
                  <a:pt x="4294812" y="2829799"/>
                  <a:pt x="4345986" y="2758579"/>
                  <a:pt x="4397161" y="2737851"/>
                </a:cubicBezTo>
                <a:cubicBezTo>
                  <a:pt x="4457930" y="2717654"/>
                  <a:pt x="4539490" y="2727752"/>
                  <a:pt x="4611454" y="2747949"/>
                </a:cubicBezTo>
                <a:cubicBezTo>
                  <a:pt x="4672224" y="2768146"/>
                  <a:pt x="4723398" y="2829799"/>
                  <a:pt x="4774573" y="2860094"/>
                </a:cubicBezTo>
                <a:cubicBezTo>
                  <a:pt x="4804958" y="2870723"/>
                  <a:pt x="4845737" y="2860094"/>
                  <a:pt x="4876922" y="2860094"/>
                </a:cubicBezTo>
                <a:cubicBezTo>
                  <a:pt x="4876922" y="2839897"/>
                  <a:pt x="4876922" y="2829799"/>
                  <a:pt x="4876922" y="2809602"/>
                </a:cubicBezTo>
                <a:cubicBezTo>
                  <a:pt x="4845737" y="2799504"/>
                  <a:pt x="4804958" y="2788874"/>
                  <a:pt x="4774573" y="2768677"/>
                </a:cubicBezTo>
                <a:cubicBezTo>
                  <a:pt x="4754583" y="2758579"/>
                  <a:pt x="4753783" y="2727752"/>
                  <a:pt x="4743388" y="2717654"/>
                </a:cubicBezTo>
                <a:cubicBezTo>
                  <a:pt x="4804958" y="2696926"/>
                  <a:pt x="4825747" y="2595411"/>
                  <a:pt x="4907307" y="2635804"/>
                </a:cubicBezTo>
                <a:cubicBezTo>
                  <a:pt x="4999261" y="2666631"/>
                  <a:pt x="5080820" y="2717654"/>
                  <a:pt x="5193564" y="2768677"/>
                </a:cubicBezTo>
                <a:cubicBezTo>
                  <a:pt x="5336693" y="2666631"/>
                  <a:pt x="5499812" y="2543856"/>
                  <a:pt x="5673325" y="2411515"/>
                </a:cubicBezTo>
                <a:cubicBezTo>
                  <a:pt x="5560581" y="2319567"/>
                  <a:pt x="5438242" y="2258445"/>
                  <a:pt x="5519802" y="2105376"/>
                </a:cubicBezTo>
                <a:cubicBezTo>
                  <a:pt x="5540591" y="2075081"/>
                  <a:pt x="5611756" y="2044254"/>
                  <a:pt x="5653335" y="2044254"/>
                </a:cubicBezTo>
                <a:cubicBezTo>
                  <a:pt x="5754885" y="2054353"/>
                  <a:pt x="5785270" y="2136202"/>
                  <a:pt x="5774875" y="2330197"/>
                </a:cubicBezTo>
                <a:cubicBezTo>
                  <a:pt x="5907609" y="2228150"/>
                  <a:pt x="5908408" y="2156399"/>
                  <a:pt x="5806059" y="2054884"/>
                </a:cubicBezTo>
                <a:cubicBezTo>
                  <a:pt x="5786069" y="2034156"/>
                  <a:pt x="5775674" y="2013428"/>
                  <a:pt x="5754885" y="2003329"/>
                </a:cubicBezTo>
                <a:cubicBezTo>
                  <a:pt x="5724500" y="1962405"/>
                  <a:pt x="5682921" y="1911381"/>
                  <a:pt x="5662930" y="1860358"/>
                </a:cubicBezTo>
                <a:cubicBezTo>
                  <a:pt x="5734095" y="1922011"/>
                  <a:pt x="5795664" y="1983133"/>
                  <a:pt x="5867629" y="2044254"/>
                </a:cubicBezTo>
                <a:cubicBezTo>
                  <a:pt x="5887619" y="1819965"/>
                  <a:pt x="5908408" y="1615872"/>
                  <a:pt x="5918803" y="1401681"/>
                </a:cubicBezTo>
                <a:cubicBezTo>
                  <a:pt x="5928398" y="1299635"/>
                  <a:pt x="5887619" y="1227883"/>
                  <a:pt x="5754885" y="1207687"/>
                </a:cubicBezTo>
                <a:cubicBezTo>
                  <a:pt x="5591766" y="1176860"/>
                  <a:pt x="5540591" y="1126369"/>
                  <a:pt x="5509407" y="963201"/>
                </a:cubicBezTo>
                <a:cubicBezTo>
                  <a:pt x="5509407" y="943004"/>
                  <a:pt x="5509407" y="922276"/>
                  <a:pt x="5519802" y="901548"/>
                </a:cubicBezTo>
                <a:cubicBezTo>
                  <a:pt x="5601361" y="789403"/>
                  <a:pt x="5806059" y="789403"/>
                  <a:pt x="5887619" y="901548"/>
                </a:cubicBezTo>
                <a:cubicBezTo>
                  <a:pt x="5938793" y="983397"/>
                  <a:pt x="5989968" y="1065247"/>
                  <a:pt x="6040343" y="1156664"/>
                </a:cubicBezTo>
                <a:cubicBezTo>
                  <a:pt x="6009958" y="1156664"/>
                  <a:pt x="5969178" y="1156664"/>
                  <a:pt x="5959583" y="1156664"/>
                </a:cubicBezTo>
                <a:cubicBezTo>
                  <a:pt x="5959583" y="1421878"/>
                  <a:pt x="5959583" y="1676994"/>
                  <a:pt x="5959583" y="1942208"/>
                </a:cubicBezTo>
                <a:cubicBezTo>
                  <a:pt x="5959583" y="1962936"/>
                  <a:pt x="5989968" y="1983133"/>
                  <a:pt x="5999563" y="2003329"/>
                </a:cubicBezTo>
                <a:cubicBezTo>
                  <a:pt x="6040343" y="2054353"/>
                  <a:pt x="6122702" y="2064983"/>
                  <a:pt x="6133096" y="2156399"/>
                </a:cubicBezTo>
                <a:cubicBezTo>
                  <a:pt x="6133096" y="2187225"/>
                  <a:pt x="6214656" y="2227619"/>
                  <a:pt x="6265830" y="2238249"/>
                </a:cubicBezTo>
                <a:cubicBezTo>
                  <a:pt x="6347390" y="2258445"/>
                  <a:pt x="6439344" y="2238249"/>
                  <a:pt x="6520903" y="2258445"/>
                </a:cubicBezTo>
                <a:cubicBezTo>
                  <a:pt x="6602463" y="2289272"/>
                  <a:pt x="6664032" y="2350393"/>
                  <a:pt x="6745592" y="2401417"/>
                </a:cubicBezTo>
                <a:cubicBezTo>
                  <a:pt x="6735197" y="2411515"/>
                  <a:pt x="6724802" y="2421613"/>
                  <a:pt x="6704812" y="2462538"/>
                </a:cubicBezTo>
                <a:cubicBezTo>
                  <a:pt x="6745592" y="2462538"/>
                  <a:pt x="6775976" y="2462538"/>
                  <a:pt x="6806361" y="2462538"/>
                </a:cubicBezTo>
                <a:cubicBezTo>
                  <a:pt x="6796766" y="2360492"/>
                  <a:pt x="6827151" y="2340295"/>
                  <a:pt x="6929500" y="2380688"/>
                </a:cubicBezTo>
                <a:cubicBezTo>
                  <a:pt x="6959885" y="2391318"/>
                  <a:pt x="6991069" y="2401417"/>
                  <a:pt x="7021454" y="2411515"/>
                </a:cubicBezTo>
                <a:cubicBezTo>
                  <a:pt x="7021454" y="2411515"/>
                  <a:pt x="7021454" y="2421613"/>
                  <a:pt x="7021454" y="2421613"/>
                </a:cubicBezTo>
                <a:cubicBezTo>
                  <a:pt x="7072629" y="2380688"/>
                  <a:pt x="7133399" y="2340295"/>
                  <a:pt x="7184573" y="2289272"/>
                </a:cubicBezTo>
                <a:cubicBezTo>
                  <a:pt x="7082224" y="2167029"/>
                  <a:pt x="6979875" y="2044254"/>
                  <a:pt x="6878326" y="1911913"/>
                </a:cubicBezTo>
                <a:cubicBezTo>
                  <a:pt x="6888720" y="1901815"/>
                  <a:pt x="6899115" y="1891185"/>
                  <a:pt x="6908710" y="1881086"/>
                </a:cubicBezTo>
                <a:cubicBezTo>
                  <a:pt x="7062234" y="1983133"/>
                  <a:pt x="7164583" y="2177127"/>
                  <a:pt x="7389271" y="2146301"/>
                </a:cubicBezTo>
                <a:cubicBezTo>
                  <a:pt x="7398866" y="2156399"/>
                  <a:pt x="7409261" y="2177127"/>
                  <a:pt x="7419656" y="2197324"/>
                </a:cubicBezTo>
                <a:cubicBezTo>
                  <a:pt x="7398866" y="2218052"/>
                  <a:pt x="7368482" y="2228150"/>
                  <a:pt x="7327702" y="2248347"/>
                </a:cubicBezTo>
                <a:cubicBezTo>
                  <a:pt x="7358087" y="2268544"/>
                  <a:pt x="7409261" y="2299370"/>
                  <a:pt x="7460436" y="2330197"/>
                </a:cubicBezTo>
                <a:cubicBezTo>
                  <a:pt x="7450041" y="2452440"/>
                  <a:pt x="7490821" y="2492833"/>
                  <a:pt x="7593170" y="2472636"/>
                </a:cubicBezTo>
                <a:cubicBezTo>
                  <a:pt x="7562785" y="2441810"/>
                  <a:pt x="7541995" y="2421613"/>
                  <a:pt x="7541995" y="2421613"/>
                </a:cubicBezTo>
                <a:cubicBezTo>
                  <a:pt x="7531600" y="2340295"/>
                  <a:pt x="7522005" y="2278642"/>
                  <a:pt x="7522005" y="2207422"/>
                </a:cubicBezTo>
                <a:cubicBezTo>
                  <a:pt x="7552390" y="2187225"/>
                  <a:pt x="7603565" y="2156399"/>
                  <a:pt x="7654739" y="2116006"/>
                </a:cubicBezTo>
                <a:cubicBezTo>
                  <a:pt x="7725904" y="2197324"/>
                  <a:pt x="7797068" y="2278642"/>
                  <a:pt x="7879427" y="2370590"/>
                </a:cubicBezTo>
                <a:cubicBezTo>
                  <a:pt x="7879427" y="2288740"/>
                  <a:pt x="7869032" y="2207422"/>
                  <a:pt x="7869032" y="2126104"/>
                </a:cubicBezTo>
                <a:cubicBezTo>
                  <a:pt x="7858638" y="2105907"/>
                  <a:pt x="7837848" y="2085179"/>
                  <a:pt x="7837848" y="2085179"/>
                </a:cubicBezTo>
                <a:cubicBezTo>
                  <a:pt x="7715509" y="2136202"/>
                  <a:pt x="7766683" y="2013959"/>
                  <a:pt x="7725904" y="1983133"/>
                </a:cubicBezTo>
                <a:cubicBezTo>
                  <a:pt x="7736298" y="1973034"/>
                  <a:pt x="7736298" y="1962936"/>
                  <a:pt x="7746693" y="1942208"/>
                </a:cubicBezTo>
                <a:cubicBezTo>
                  <a:pt x="7817858" y="1962936"/>
                  <a:pt x="7899417" y="1983133"/>
                  <a:pt x="7980977" y="2003329"/>
                </a:cubicBezTo>
                <a:cubicBezTo>
                  <a:pt x="8011362" y="2013428"/>
                  <a:pt x="8032151" y="2024058"/>
                  <a:pt x="8062536" y="2034156"/>
                </a:cubicBezTo>
                <a:cubicBezTo>
                  <a:pt x="8062536" y="2003329"/>
                  <a:pt x="8062536" y="1973034"/>
                  <a:pt x="8062536" y="1942208"/>
                </a:cubicBezTo>
                <a:cubicBezTo>
                  <a:pt x="8062536" y="1932110"/>
                  <a:pt x="8062536" y="1911381"/>
                  <a:pt x="8062536" y="1901283"/>
                </a:cubicBezTo>
                <a:cubicBezTo>
                  <a:pt x="7991371" y="1850260"/>
                  <a:pt x="7899417" y="2013428"/>
                  <a:pt x="7827453" y="1870988"/>
                </a:cubicBezTo>
                <a:cubicBezTo>
                  <a:pt x="7899417" y="1860890"/>
                  <a:pt x="7960987" y="1860890"/>
                  <a:pt x="8052940" y="1850791"/>
                </a:cubicBezTo>
                <a:cubicBezTo>
                  <a:pt x="8012161" y="1819965"/>
                  <a:pt x="8001766" y="1799237"/>
                  <a:pt x="7980977" y="1799237"/>
                </a:cubicBezTo>
                <a:cubicBezTo>
                  <a:pt x="7869032" y="1789138"/>
                  <a:pt x="7828253" y="1738647"/>
                  <a:pt x="7837848" y="1615872"/>
                </a:cubicBezTo>
                <a:cubicBezTo>
                  <a:pt x="7837848" y="1595675"/>
                  <a:pt x="7807463" y="1564849"/>
                  <a:pt x="7797068" y="1544652"/>
                </a:cubicBezTo>
                <a:cubicBezTo>
                  <a:pt x="7777078" y="1513826"/>
                  <a:pt x="7745894" y="1493629"/>
                  <a:pt x="7725904" y="1462803"/>
                </a:cubicBezTo>
                <a:cubicBezTo>
                  <a:pt x="7756288" y="1452704"/>
                  <a:pt x="7787473" y="1432508"/>
                  <a:pt x="7837848" y="1412311"/>
                </a:cubicBezTo>
                <a:cubicBezTo>
                  <a:pt x="7807463" y="1381484"/>
                  <a:pt x="7777078" y="1340560"/>
                  <a:pt x="7736298" y="1289536"/>
                </a:cubicBezTo>
                <a:cubicBezTo>
                  <a:pt x="7766683" y="1279438"/>
                  <a:pt x="7807463" y="1268808"/>
                  <a:pt x="7858638" y="1248612"/>
                </a:cubicBezTo>
                <a:cubicBezTo>
                  <a:pt x="7869032" y="1299635"/>
                  <a:pt x="7869032" y="1340560"/>
                  <a:pt x="7869032" y="1380953"/>
                </a:cubicBezTo>
                <a:cubicBezTo>
                  <a:pt x="7960987" y="1350658"/>
                  <a:pt x="8072931" y="1411779"/>
                  <a:pt x="8093721" y="1482999"/>
                </a:cubicBezTo>
                <a:cubicBezTo>
                  <a:pt x="8032151" y="1472901"/>
                  <a:pt x="7981776" y="1462803"/>
                  <a:pt x="7899417" y="1442606"/>
                </a:cubicBezTo>
                <a:cubicBezTo>
                  <a:pt x="7930602" y="1503728"/>
                  <a:pt x="7950592" y="1544652"/>
                  <a:pt x="7980977" y="1605774"/>
                </a:cubicBezTo>
                <a:cubicBezTo>
                  <a:pt x="8042546" y="1544652"/>
                  <a:pt x="8164885" y="1554751"/>
                  <a:pt x="8164885" y="1412311"/>
                </a:cubicBezTo>
                <a:cubicBezTo>
                  <a:pt x="8196070" y="1412311"/>
                  <a:pt x="8246444" y="1401681"/>
                  <a:pt x="8287224" y="1391583"/>
                </a:cubicBezTo>
                <a:cubicBezTo>
                  <a:pt x="8318409" y="1381484"/>
                  <a:pt x="8328803" y="1340028"/>
                  <a:pt x="8348794" y="1309733"/>
                </a:cubicBezTo>
                <a:cubicBezTo>
                  <a:pt x="8440748" y="1258710"/>
                  <a:pt x="8532702" y="1472901"/>
                  <a:pt x="8624656" y="1289536"/>
                </a:cubicBezTo>
                <a:cubicBezTo>
                  <a:pt x="8635051" y="1299635"/>
                  <a:pt x="8645446" y="1299635"/>
                  <a:pt x="8655041" y="1309733"/>
                </a:cubicBezTo>
                <a:cubicBezTo>
                  <a:pt x="8645446" y="1340028"/>
                  <a:pt x="8644646" y="1391583"/>
                  <a:pt x="8635051" y="1391583"/>
                </a:cubicBezTo>
                <a:cubicBezTo>
                  <a:pt x="8583876" y="1421878"/>
                  <a:pt x="8522307" y="1422409"/>
                  <a:pt x="8471932" y="1442606"/>
                </a:cubicBezTo>
                <a:cubicBezTo>
                  <a:pt x="8430353" y="1452704"/>
                  <a:pt x="8389573" y="1472901"/>
                  <a:pt x="8338398" y="1523924"/>
                </a:cubicBezTo>
                <a:cubicBezTo>
                  <a:pt x="8399968" y="1554751"/>
                  <a:pt x="8451142" y="1585046"/>
                  <a:pt x="8522307" y="1625970"/>
                </a:cubicBezTo>
                <a:cubicBezTo>
                  <a:pt x="8481527" y="1625970"/>
                  <a:pt x="8440748" y="1636069"/>
                  <a:pt x="8399968" y="1636069"/>
                </a:cubicBezTo>
                <a:cubicBezTo>
                  <a:pt x="8409563" y="1687092"/>
                  <a:pt x="8420757" y="1738115"/>
                  <a:pt x="8420757" y="1799237"/>
                </a:cubicBezTo>
                <a:cubicBezTo>
                  <a:pt x="8451142" y="1758843"/>
                  <a:pt x="8471132" y="1728017"/>
                  <a:pt x="8491922" y="1697190"/>
                </a:cubicBezTo>
                <a:cubicBezTo>
                  <a:pt x="8491922" y="1707820"/>
                  <a:pt x="8502317" y="1717919"/>
                  <a:pt x="8502317" y="1728017"/>
                </a:cubicBezTo>
                <a:cubicBezTo>
                  <a:pt x="8532702" y="1738115"/>
                  <a:pt x="8583876" y="1758843"/>
                  <a:pt x="8593472" y="1738115"/>
                </a:cubicBezTo>
                <a:cubicBezTo>
                  <a:pt x="8655041" y="1666895"/>
                  <a:pt x="8716610" y="1676994"/>
                  <a:pt x="8798170" y="1707820"/>
                </a:cubicBezTo>
                <a:cubicBezTo>
                  <a:pt x="8787775" y="1738115"/>
                  <a:pt x="8788574" y="1779040"/>
                  <a:pt x="8778180" y="1830063"/>
                </a:cubicBezTo>
                <a:cubicBezTo>
                  <a:pt x="8746995" y="1809335"/>
                  <a:pt x="8716610" y="1789138"/>
                  <a:pt x="8686225" y="1768942"/>
                </a:cubicBezTo>
                <a:cubicBezTo>
                  <a:pt x="8695821" y="1799237"/>
                  <a:pt x="8695821" y="1819965"/>
                  <a:pt x="8706215" y="1840162"/>
                </a:cubicBezTo>
                <a:cubicBezTo>
                  <a:pt x="8655041" y="1819965"/>
                  <a:pt x="8614261" y="1799237"/>
                  <a:pt x="8563087" y="1789138"/>
                </a:cubicBezTo>
                <a:cubicBezTo>
                  <a:pt x="8552692" y="1830063"/>
                  <a:pt x="8543097" y="1850260"/>
                  <a:pt x="8532702" y="1891185"/>
                </a:cubicBezTo>
                <a:cubicBezTo>
                  <a:pt x="8491922" y="1881086"/>
                  <a:pt x="8471132" y="1860890"/>
                  <a:pt x="8420757" y="1840162"/>
                </a:cubicBezTo>
                <a:cubicBezTo>
                  <a:pt x="8451142" y="1911913"/>
                  <a:pt x="8471132" y="1952306"/>
                  <a:pt x="8491922" y="2013959"/>
                </a:cubicBezTo>
                <a:cubicBezTo>
                  <a:pt x="8543097" y="1952306"/>
                  <a:pt x="8573481" y="1870988"/>
                  <a:pt x="8635051" y="1983133"/>
                </a:cubicBezTo>
                <a:cubicBezTo>
                  <a:pt x="8644646" y="1952838"/>
                  <a:pt x="8645446" y="1932110"/>
                  <a:pt x="8655041" y="1911913"/>
                </a:cubicBezTo>
                <a:cubicBezTo>
                  <a:pt x="8746995" y="1952306"/>
                  <a:pt x="8828555" y="1993231"/>
                  <a:pt x="8920509" y="2024058"/>
                </a:cubicBezTo>
                <a:cubicBezTo>
                  <a:pt x="8870134" y="2085179"/>
                  <a:pt x="8818959" y="2136202"/>
                  <a:pt x="8767785" y="2187225"/>
                </a:cubicBezTo>
                <a:cubicBezTo>
                  <a:pt x="8778180" y="2197324"/>
                  <a:pt x="8798170" y="2228150"/>
                  <a:pt x="8818160" y="2258445"/>
                </a:cubicBezTo>
                <a:cubicBezTo>
                  <a:pt x="8746995" y="2279173"/>
                  <a:pt x="8686225" y="2115474"/>
                  <a:pt x="8603866" y="2248347"/>
                </a:cubicBezTo>
                <a:cubicBezTo>
                  <a:pt x="8655041" y="2258445"/>
                  <a:pt x="8696620" y="2268544"/>
                  <a:pt x="8737400" y="2278642"/>
                </a:cubicBezTo>
                <a:cubicBezTo>
                  <a:pt x="8737400" y="2289272"/>
                  <a:pt x="8737400" y="2289272"/>
                  <a:pt x="8737400" y="2299370"/>
                </a:cubicBezTo>
                <a:cubicBezTo>
                  <a:pt x="8706215" y="2309469"/>
                  <a:pt x="8675831" y="2309469"/>
                  <a:pt x="8655041" y="2319567"/>
                </a:cubicBezTo>
                <a:cubicBezTo>
                  <a:pt x="8665436" y="2370590"/>
                  <a:pt x="8685426" y="2421613"/>
                  <a:pt x="8706215" y="2472636"/>
                </a:cubicBezTo>
                <a:cubicBezTo>
                  <a:pt x="8777380" y="2431712"/>
                  <a:pt x="8849344" y="2401417"/>
                  <a:pt x="8920509" y="2360492"/>
                </a:cubicBezTo>
                <a:cubicBezTo>
                  <a:pt x="8992473" y="2319567"/>
                  <a:pt x="9022858" y="2339764"/>
                  <a:pt x="9053243" y="2411515"/>
                </a:cubicBezTo>
                <a:cubicBezTo>
                  <a:pt x="9074032" y="2441810"/>
                  <a:pt x="9125207" y="2472636"/>
                  <a:pt x="9165987" y="2513561"/>
                </a:cubicBezTo>
                <a:cubicBezTo>
                  <a:pt x="9165987" y="2329665"/>
                  <a:pt x="9125207" y="2187225"/>
                  <a:pt x="9206766" y="2024058"/>
                </a:cubicBezTo>
                <a:cubicBezTo>
                  <a:pt x="9247546" y="1942208"/>
                  <a:pt x="9206766" y="1809866"/>
                  <a:pt x="9196371" y="1697190"/>
                </a:cubicBezTo>
                <a:cubicBezTo>
                  <a:pt x="9186776" y="1585046"/>
                  <a:pt x="9176381" y="1483531"/>
                  <a:pt x="9155592" y="1371386"/>
                </a:cubicBezTo>
                <a:cubicBezTo>
                  <a:pt x="9176381" y="1371386"/>
                  <a:pt x="9186776" y="1360756"/>
                  <a:pt x="9196371" y="1360756"/>
                </a:cubicBezTo>
                <a:cubicBezTo>
                  <a:pt x="9237151" y="1462803"/>
                  <a:pt x="9288326" y="1564849"/>
                  <a:pt x="9318711" y="1676994"/>
                </a:cubicBezTo>
                <a:cubicBezTo>
                  <a:pt x="9349895" y="1768942"/>
                  <a:pt x="9359490" y="1881086"/>
                  <a:pt x="9400270" y="1973034"/>
                </a:cubicBezTo>
                <a:cubicBezTo>
                  <a:pt x="9421060" y="2024058"/>
                  <a:pt x="9492224" y="2044254"/>
                  <a:pt x="9513014" y="2064451"/>
                </a:cubicBezTo>
                <a:cubicBezTo>
                  <a:pt x="9533803" y="2115474"/>
                  <a:pt x="9533803" y="2156399"/>
                  <a:pt x="9553793" y="2166497"/>
                </a:cubicBezTo>
                <a:cubicBezTo>
                  <a:pt x="9594573" y="2207422"/>
                  <a:pt x="9645748" y="2218052"/>
                  <a:pt x="9717712" y="2258445"/>
                </a:cubicBezTo>
                <a:cubicBezTo>
                  <a:pt x="9748097" y="2156399"/>
                  <a:pt x="9788876" y="2044254"/>
                  <a:pt x="9829656" y="1911913"/>
                </a:cubicBezTo>
                <a:cubicBezTo>
                  <a:pt x="9748097" y="1911913"/>
                  <a:pt x="9676932" y="1901283"/>
                  <a:pt x="9574583" y="1891185"/>
                </a:cubicBezTo>
                <a:cubicBezTo>
                  <a:pt x="9615363" y="1840162"/>
                  <a:pt x="9635353" y="1819965"/>
                  <a:pt x="9656143" y="1789138"/>
                </a:cubicBezTo>
                <a:cubicBezTo>
                  <a:pt x="9757692" y="1911381"/>
                  <a:pt x="9921610" y="1922011"/>
                  <a:pt x="10043950" y="1840162"/>
                </a:cubicBezTo>
                <a:cubicBezTo>
                  <a:pt x="10064739" y="1819965"/>
                  <a:pt x="10095124" y="1819965"/>
                  <a:pt x="10125509" y="1830063"/>
                </a:cubicBezTo>
                <a:cubicBezTo>
                  <a:pt x="10135904" y="1830063"/>
                  <a:pt x="10156693" y="1870988"/>
                  <a:pt x="10146299" y="1881086"/>
                </a:cubicBezTo>
                <a:cubicBezTo>
                  <a:pt x="10135904" y="1911913"/>
                  <a:pt x="10105519" y="1942208"/>
                  <a:pt x="10084729" y="1942208"/>
                </a:cubicBezTo>
                <a:cubicBezTo>
                  <a:pt x="10013565" y="1932110"/>
                  <a:pt x="9951995" y="1922011"/>
                  <a:pt x="9849646" y="1911913"/>
                </a:cubicBezTo>
                <a:cubicBezTo>
                  <a:pt x="9951995" y="2044254"/>
                  <a:pt x="9911216" y="2207422"/>
                  <a:pt x="10054344" y="2309469"/>
                </a:cubicBezTo>
                <a:cubicBezTo>
                  <a:pt x="10146299" y="2360492"/>
                  <a:pt x="10238253" y="2370590"/>
                  <a:pt x="10319812" y="2319567"/>
                </a:cubicBezTo>
                <a:cubicBezTo>
                  <a:pt x="10340602" y="2309469"/>
                  <a:pt x="10360592" y="2268544"/>
                  <a:pt x="10360592" y="2238249"/>
                </a:cubicBezTo>
                <a:cubicBezTo>
                  <a:pt x="10360592" y="2146301"/>
                  <a:pt x="10381382" y="2095278"/>
                  <a:pt x="10473336" y="2156399"/>
                </a:cubicBezTo>
                <a:cubicBezTo>
                  <a:pt x="10482931" y="2156399"/>
                  <a:pt x="10503721" y="2166497"/>
                  <a:pt x="10503721" y="2166497"/>
                </a:cubicBezTo>
                <a:cubicBezTo>
                  <a:pt x="10585280" y="2105376"/>
                  <a:pt x="10636455" y="2167029"/>
                  <a:pt x="10687629" y="2228150"/>
                </a:cubicBezTo>
                <a:cubicBezTo>
                  <a:pt x="10840353" y="2146301"/>
                  <a:pt x="10993877" y="2054353"/>
                  <a:pt x="11137005" y="1962405"/>
                </a:cubicBezTo>
                <a:cubicBezTo>
                  <a:pt x="11188180" y="1932110"/>
                  <a:pt x="11453648" y="1942208"/>
                  <a:pt x="11504822" y="1973034"/>
                </a:cubicBezTo>
                <a:cubicBezTo>
                  <a:pt x="11627161" y="2024058"/>
                  <a:pt x="11749501" y="2075081"/>
                  <a:pt x="11871840" y="2116006"/>
                </a:cubicBezTo>
                <a:cubicBezTo>
                  <a:pt x="11892629" y="2126104"/>
                  <a:pt x="11933409" y="2095278"/>
                  <a:pt x="11953399" y="2075081"/>
                </a:cubicBezTo>
                <a:cubicBezTo>
                  <a:pt x="12076538" y="1932110"/>
                  <a:pt x="12198877" y="1901815"/>
                  <a:pt x="12393180" y="1952838"/>
                </a:cubicBezTo>
                <a:cubicBezTo>
                  <a:pt x="12474740" y="1973034"/>
                  <a:pt x="12536309" y="1983133"/>
                  <a:pt x="12607473" y="2034156"/>
                </a:cubicBezTo>
                <a:cubicBezTo>
                  <a:pt x="12689033" y="2095278"/>
                  <a:pt x="12760197" y="2156399"/>
                  <a:pt x="12719418" y="2278642"/>
                </a:cubicBezTo>
                <a:cubicBezTo>
                  <a:pt x="12832162" y="2187225"/>
                  <a:pt x="12924116" y="2105907"/>
                  <a:pt x="13016070" y="2024058"/>
                </a:cubicBezTo>
                <a:cubicBezTo>
                  <a:pt x="13138409" y="1932110"/>
                  <a:pt x="13210373" y="1768942"/>
                  <a:pt x="13383887" y="1738115"/>
                </a:cubicBezTo>
                <a:cubicBezTo>
                  <a:pt x="13414272" y="1728017"/>
                  <a:pt x="13455052" y="1728017"/>
                  <a:pt x="13485436" y="1728017"/>
                </a:cubicBezTo>
                <a:cubicBezTo>
                  <a:pt x="13495831" y="1738115"/>
                  <a:pt x="13495831" y="1748214"/>
                  <a:pt x="13506226" y="1758312"/>
                </a:cubicBezTo>
                <a:cubicBezTo>
                  <a:pt x="13342308" y="1850260"/>
                  <a:pt x="13189584" y="1942208"/>
                  <a:pt x="13026465" y="2024058"/>
                </a:cubicBezTo>
                <a:cubicBezTo>
                  <a:pt x="12913721" y="2146301"/>
                  <a:pt x="12811372" y="2269075"/>
                  <a:pt x="12709823" y="2401417"/>
                </a:cubicBezTo>
                <a:cubicBezTo>
                  <a:pt x="12678638" y="2432243"/>
                  <a:pt x="12658648" y="2482735"/>
                  <a:pt x="12617868" y="2554486"/>
                </a:cubicBezTo>
                <a:cubicBezTo>
                  <a:pt x="12791382" y="2493365"/>
                  <a:pt x="12913721" y="2462538"/>
                  <a:pt x="13005675" y="2330197"/>
                </a:cubicBezTo>
                <a:cubicBezTo>
                  <a:pt x="13076840" y="2238249"/>
                  <a:pt x="13179189" y="2167029"/>
                  <a:pt x="13260748" y="2085179"/>
                </a:cubicBezTo>
                <a:cubicBezTo>
                  <a:pt x="13179189" y="2187225"/>
                  <a:pt x="13087235" y="2289272"/>
                  <a:pt x="12995280" y="2411515"/>
                </a:cubicBezTo>
                <a:cubicBezTo>
                  <a:pt x="13036060" y="2421613"/>
                  <a:pt x="13056850" y="2421613"/>
                  <a:pt x="13067245" y="2421613"/>
                </a:cubicBezTo>
                <a:cubicBezTo>
                  <a:pt x="13159199" y="2431712"/>
                  <a:pt x="13251153" y="2452440"/>
                  <a:pt x="13251153" y="2309469"/>
                </a:cubicBezTo>
                <a:cubicBezTo>
                  <a:pt x="13251153" y="2278642"/>
                  <a:pt x="13281538" y="2207422"/>
                  <a:pt x="13302328" y="2207422"/>
                </a:cubicBezTo>
                <a:cubicBezTo>
                  <a:pt x="13455052" y="2166497"/>
                  <a:pt x="13455052" y="2034156"/>
                  <a:pt x="13516621" y="1932110"/>
                </a:cubicBezTo>
                <a:cubicBezTo>
                  <a:pt x="13424667" y="1983133"/>
                  <a:pt x="13352703" y="2034156"/>
                  <a:pt x="13271143" y="2075081"/>
                </a:cubicBezTo>
                <a:cubicBezTo>
                  <a:pt x="13352703" y="2003329"/>
                  <a:pt x="13434262" y="1942208"/>
                  <a:pt x="13506226" y="1870988"/>
                </a:cubicBezTo>
                <a:cubicBezTo>
                  <a:pt x="13526216" y="1850260"/>
                  <a:pt x="13536611" y="1830063"/>
                  <a:pt x="13547006" y="1809866"/>
                </a:cubicBezTo>
                <a:cubicBezTo>
                  <a:pt x="13566996" y="1717919"/>
                  <a:pt x="13587786" y="1615872"/>
                  <a:pt x="13608575" y="1513826"/>
                </a:cubicBezTo>
                <a:cubicBezTo>
                  <a:pt x="13628565" y="1442606"/>
                  <a:pt x="13618170" y="1380953"/>
                  <a:pt x="13547006" y="1319831"/>
                </a:cubicBezTo>
                <a:cubicBezTo>
                  <a:pt x="13465446" y="1268808"/>
                  <a:pt x="13495831" y="1157195"/>
                  <a:pt x="13567795" y="1095542"/>
                </a:cubicBezTo>
                <a:cubicBezTo>
                  <a:pt x="13608575" y="1065247"/>
                  <a:pt x="13628565" y="1014224"/>
                  <a:pt x="13638960" y="963201"/>
                </a:cubicBezTo>
                <a:cubicBezTo>
                  <a:pt x="13679740" y="738911"/>
                  <a:pt x="13710125" y="514622"/>
                  <a:pt x="13740509" y="279703"/>
                </a:cubicBezTo>
                <a:cubicBezTo>
                  <a:pt x="13750904" y="249408"/>
                  <a:pt x="13761299" y="218050"/>
                  <a:pt x="13782089" y="187755"/>
                </a:cubicBezTo>
                <a:cubicBezTo>
                  <a:pt x="13802079" y="146830"/>
                  <a:pt x="13830065" y="126633"/>
                  <a:pt x="13858051" y="125570"/>
                </a:cubicBezTo>
                <a:close/>
                <a:moveTo>
                  <a:pt x="8584676" y="138"/>
                </a:moveTo>
                <a:cubicBezTo>
                  <a:pt x="8599868" y="138"/>
                  <a:pt x="8616660" y="1733"/>
                  <a:pt x="8635051" y="4390"/>
                </a:cubicBezTo>
                <a:cubicBezTo>
                  <a:pt x="8695821" y="4390"/>
                  <a:pt x="8778180" y="45315"/>
                  <a:pt x="8798969" y="96338"/>
                </a:cubicBezTo>
                <a:cubicBezTo>
                  <a:pt x="8829354" y="157991"/>
                  <a:pt x="8675831" y="270667"/>
                  <a:pt x="8573481" y="270667"/>
                </a:cubicBezTo>
                <a:cubicBezTo>
                  <a:pt x="8491122" y="260569"/>
                  <a:pt x="8408763" y="260037"/>
                  <a:pt x="8419158" y="137263"/>
                </a:cubicBezTo>
                <a:cubicBezTo>
                  <a:pt x="8427154" y="60728"/>
                  <a:pt x="8463136" y="12894"/>
                  <a:pt x="8541497" y="2264"/>
                </a:cubicBezTo>
                <a:cubicBezTo>
                  <a:pt x="8555091" y="670"/>
                  <a:pt x="8569483" y="-393"/>
                  <a:pt x="8584676" y="138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4" name="Line"/>
          <p:cNvSpPr>
            <a:spLocks noGrp="1"/>
          </p:cNvSpPr>
          <p:nvPr>
            <p:ph type="body" sz="quarter" idx="157"/>
          </p:nvPr>
        </p:nvSpPr>
        <p:spPr>
          <a:xfrm>
            <a:off x="12665707" y="5081643"/>
            <a:ext cx="906523" cy="61913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12665707" y="5652349"/>
            <a:ext cx="8875830" cy="323936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6" name="Click to edit text"/>
          <p:cNvSpPr txBox="1">
            <a:spLocks noGrp="1"/>
          </p:cNvSpPr>
          <p:nvPr>
            <p:ph type="body" sz="quarter" idx="173" hasCustomPrompt="1"/>
          </p:nvPr>
        </p:nvSpPr>
        <p:spPr>
          <a:xfrm>
            <a:off x="12665706" y="10038255"/>
            <a:ext cx="9936721" cy="1904563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5" hasCustomPrompt="1"/>
          </p:nvPr>
        </p:nvSpPr>
        <p:spPr>
          <a:xfrm>
            <a:off x="11717993" y="-22"/>
            <a:ext cx="15577880" cy="10540246"/>
          </a:xfrm>
          <a:custGeom>
            <a:avLst/>
            <a:gdLst>
              <a:gd name="connsiteX0" fmla="*/ 7034860 w 15577880"/>
              <a:gd name="connsiteY0" fmla="*/ 20 h 10540246"/>
              <a:gd name="connsiteX1" fmla="*/ 7097134 w 15577880"/>
              <a:gd name="connsiteY1" fmla="*/ 12709 h 10540246"/>
              <a:gd name="connsiteX2" fmla="*/ 7484530 w 15577880"/>
              <a:gd name="connsiteY2" fmla="*/ 222557 h 10540246"/>
              <a:gd name="connsiteX3" fmla="*/ 7576492 w 15577880"/>
              <a:gd name="connsiteY3" fmla="*/ 268430 h 10540246"/>
              <a:gd name="connsiteX4" fmla="*/ 7885686 w 15577880"/>
              <a:gd name="connsiteY4" fmla="*/ 525128 h 10540246"/>
              <a:gd name="connsiteX5" fmla="*/ 8056576 w 15577880"/>
              <a:gd name="connsiteY5" fmla="*/ 1017539 h 10540246"/>
              <a:gd name="connsiteX6" fmla="*/ 8004440 w 15577880"/>
              <a:gd name="connsiteY6" fmla="*/ 1201522 h 10540246"/>
              <a:gd name="connsiteX7" fmla="*/ 8095678 w 15577880"/>
              <a:gd name="connsiteY7" fmla="*/ 1221043 h 10540246"/>
              <a:gd name="connsiteX8" fmla="*/ 8037026 w 15577880"/>
              <a:gd name="connsiteY8" fmla="*/ 1365496 h 10540246"/>
              <a:gd name="connsiteX9" fmla="*/ 8569244 w 15577880"/>
              <a:gd name="connsiteY9" fmla="*/ 1207866 h 10540246"/>
              <a:gd name="connsiteX10" fmla="*/ 8530142 w 15577880"/>
              <a:gd name="connsiteY10" fmla="*/ 1135639 h 10540246"/>
              <a:gd name="connsiteX11" fmla="*/ 9055844 w 15577880"/>
              <a:gd name="connsiteY11" fmla="*/ 1102942 h 10540246"/>
              <a:gd name="connsiteX12" fmla="*/ 9055844 w 15577880"/>
              <a:gd name="connsiteY12" fmla="*/ 1240564 h 10540246"/>
              <a:gd name="connsiteX13" fmla="*/ 8792994 w 15577880"/>
              <a:gd name="connsiteY13" fmla="*/ 1325967 h 10540246"/>
              <a:gd name="connsiteX14" fmla="*/ 8628622 w 15577880"/>
              <a:gd name="connsiteY14" fmla="*/ 1365496 h 10540246"/>
              <a:gd name="connsiteX15" fmla="*/ 8556210 w 15577880"/>
              <a:gd name="connsiteY15" fmla="*/ 1391849 h 10540246"/>
              <a:gd name="connsiteX16" fmla="*/ 8095678 w 15577880"/>
              <a:gd name="connsiteY16" fmla="*/ 1430891 h 10540246"/>
              <a:gd name="connsiteX17" fmla="*/ 8299876 w 15577880"/>
              <a:gd name="connsiteY17" fmla="*/ 1588521 h 10540246"/>
              <a:gd name="connsiteX18" fmla="*/ 8338978 w 15577880"/>
              <a:gd name="connsiteY18" fmla="*/ 1628538 h 10540246"/>
              <a:gd name="connsiteX19" fmla="*/ 8214430 w 15577880"/>
              <a:gd name="connsiteY19" fmla="*/ 1680756 h 10540246"/>
              <a:gd name="connsiteX20" fmla="*/ 8227466 w 15577880"/>
              <a:gd name="connsiteY20" fmla="*/ 1707109 h 10540246"/>
              <a:gd name="connsiteX21" fmla="*/ 8562726 w 15577880"/>
              <a:gd name="connsiteY21" fmla="*/ 1621706 h 10540246"/>
              <a:gd name="connsiteX22" fmla="*/ 8562726 w 15577880"/>
              <a:gd name="connsiteY22" fmla="*/ 1595353 h 10540246"/>
              <a:gd name="connsiteX23" fmla="*/ 8477282 w 15577880"/>
              <a:gd name="connsiteY23" fmla="*/ 1575344 h 10540246"/>
              <a:gd name="connsiteX24" fmla="*/ 8477282 w 15577880"/>
              <a:gd name="connsiteY24" fmla="*/ 1562656 h 10540246"/>
              <a:gd name="connsiteX25" fmla="*/ 8674238 w 15577880"/>
              <a:gd name="connsiteY25" fmla="*/ 1562656 h 10540246"/>
              <a:gd name="connsiteX26" fmla="*/ 8615586 w 15577880"/>
              <a:gd name="connsiteY26" fmla="*/ 1430891 h 10540246"/>
              <a:gd name="connsiteX27" fmla="*/ 9160840 w 15577880"/>
              <a:gd name="connsiteY27" fmla="*/ 1247396 h 10540246"/>
              <a:gd name="connsiteX28" fmla="*/ 9358522 w 15577880"/>
              <a:gd name="connsiteY28" fmla="*/ 1378673 h 10540246"/>
              <a:gd name="connsiteX29" fmla="*/ 9160840 w 15577880"/>
              <a:gd name="connsiteY29" fmla="*/ 1523126 h 10540246"/>
              <a:gd name="connsiteX30" fmla="*/ 9036294 w 15577880"/>
              <a:gd name="connsiteY30" fmla="*/ 1752983 h 10540246"/>
              <a:gd name="connsiteX31" fmla="*/ 9568512 w 15577880"/>
              <a:gd name="connsiteY31" fmla="*/ 1641227 h 10540246"/>
              <a:gd name="connsiteX32" fmla="*/ 9568512 w 15577880"/>
              <a:gd name="connsiteY32" fmla="*/ 1673924 h 10540246"/>
              <a:gd name="connsiteX33" fmla="*/ 9437450 w 15577880"/>
              <a:gd name="connsiteY33" fmla="*/ 1792024 h 10540246"/>
              <a:gd name="connsiteX34" fmla="*/ 9581546 w 15577880"/>
              <a:gd name="connsiteY34" fmla="*/ 1884260 h 10540246"/>
              <a:gd name="connsiteX35" fmla="*/ 9864672 w 15577880"/>
              <a:gd name="connsiteY35" fmla="*/ 2061899 h 10540246"/>
              <a:gd name="connsiteX36" fmla="*/ 10351272 w 15577880"/>
              <a:gd name="connsiteY36" fmla="*/ 2061899 h 10540246"/>
              <a:gd name="connsiteX37" fmla="*/ 10331722 w 15577880"/>
              <a:gd name="connsiteY37" fmla="*/ 2087764 h 10540246"/>
              <a:gd name="connsiteX38" fmla="*/ 10298412 w 15577880"/>
              <a:gd name="connsiteY38" fmla="*/ 2127293 h 10540246"/>
              <a:gd name="connsiteX39" fmla="*/ 11107240 w 15577880"/>
              <a:gd name="connsiteY39" fmla="*/ 2075075 h 10540246"/>
              <a:gd name="connsiteX40" fmla="*/ 11514914 w 15577880"/>
              <a:gd name="connsiteY40" fmla="*/ 2127293 h 10540246"/>
              <a:gd name="connsiteX41" fmla="*/ 11935618 w 15577880"/>
              <a:gd name="connsiteY41" fmla="*/ 2120949 h 10540246"/>
              <a:gd name="connsiteX42" fmla="*/ 11987754 w 15577880"/>
              <a:gd name="connsiteY42" fmla="*/ 2015537 h 10540246"/>
              <a:gd name="connsiteX43" fmla="*/ 12086958 w 15577880"/>
              <a:gd name="connsiteY43" fmla="*/ 2107773 h 10540246"/>
              <a:gd name="connsiteX44" fmla="*/ 12408462 w 15577880"/>
              <a:gd name="connsiteY44" fmla="*/ 1976496 h 10540246"/>
              <a:gd name="connsiteX45" fmla="*/ 13013814 w 15577880"/>
              <a:gd name="connsiteY45" fmla="*/ 1772992 h 10540246"/>
              <a:gd name="connsiteX46" fmla="*/ 12842926 w 15577880"/>
              <a:gd name="connsiteY46" fmla="*/ 2206352 h 10540246"/>
              <a:gd name="connsiteX47" fmla="*/ 12790066 w 15577880"/>
              <a:gd name="connsiteY47" fmla="*/ 2232217 h 10540246"/>
              <a:gd name="connsiteX48" fmla="*/ 12599626 w 15577880"/>
              <a:gd name="connsiteY48" fmla="*/ 2403024 h 10540246"/>
              <a:gd name="connsiteX49" fmla="*/ 12514182 w 15577880"/>
              <a:gd name="connsiteY49" fmla="*/ 2547477 h 10540246"/>
              <a:gd name="connsiteX50" fmla="*/ 12559800 w 15577880"/>
              <a:gd name="connsiteY50" fmla="*/ 2606527 h 10540246"/>
              <a:gd name="connsiteX51" fmla="*/ 13250598 w 15577880"/>
              <a:gd name="connsiteY51" fmla="*/ 2317621 h 10540246"/>
              <a:gd name="connsiteX52" fmla="*/ 13342560 w 15577880"/>
              <a:gd name="connsiteY52" fmla="*/ 2652889 h 10540246"/>
              <a:gd name="connsiteX53" fmla="*/ 13980498 w 15577880"/>
              <a:gd name="connsiteY53" fmla="*/ 2961317 h 10540246"/>
              <a:gd name="connsiteX54" fmla="*/ 14019602 w 15577880"/>
              <a:gd name="connsiteY54" fmla="*/ 3046720 h 10540246"/>
              <a:gd name="connsiteX55" fmla="*/ 13953706 w 15577880"/>
              <a:gd name="connsiteY55" fmla="*/ 3118947 h 10540246"/>
              <a:gd name="connsiteX56" fmla="*/ 13658270 w 15577880"/>
              <a:gd name="connsiteY56" fmla="*/ 3375157 h 10540246"/>
              <a:gd name="connsiteX57" fmla="*/ 13710406 w 15577880"/>
              <a:gd name="connsiteY57" fmla="*/ 3545963 h 10540246"/>
              <a:gd name="connsiteX58" fmla="*/ 13901570 w 15577880"/>
              <a:gd name="connsiteY58" fmla="*/ 3611358 h 10540246"/>
              <a:gd name="connsiteX59" fmla="*/ 13980498 w 15577880"/>
              <a:gd name="connsiteY59" fmla="*/ 3703593 h 10540246"/>
              <a:gd name="connsiteX60" fmla="*/ 13861746 w 15577880"/>
              <a:gd name="connsiteY60" fmla="*/ 3821694 h 10540246"/>
              <a:gd name="connsiteX61" fmla="*/ 13756750 w 15577880"/>
              <a:gd name="connsiteY61" fmla="*/ 3841214 h 10540246"/>
              <a:gd name="connsiteX62" fmla="*/ 13756750 w 15577880"/>
              <a:gd name="connsiteY62" fmla="*/ 3887576 h 10540246"/>
              <a:gd name="connsiteX63" fmla="*/ 13901570 w 15577880"/>
              <a:gd name="connsiteY63" fmla="*/ 3887576 h 10540246"/>
              <a:gd name="connsiteX64" fmla="*/ 14065944 w 15577880"/>
              <a:gd name="connsiteY64" fmla="*/ 3887576 h 10540246"/>
              <a:gd name="connsiteX65" fmla="*/ 14078978 w 15577880"/>
              <a:gd name="connsiteY65" fmla="*/ 3926618 h 10540246"/>
              <a:gd name="connsiteX66" fmla="*/ 13796576 w 15577880"/>
              <a:gd name="connsiteY66" fmla="*/ 4018853 h 10540246"/>
              <a:gd name="connsiteX67" fmla="*/ 14085494 w 15577880"/>
              <a:gd name="connsiteY67" fmla="*/ 4084736 h 10540246"/>
              <a:gd name="connsiteX68" fmla="*/ 14026842 w 15577880"/>
              <a:gd name="connsiteY68" fmla="*/ 4209181 h 10540246"/>
              <a:gd name="connsiteX69" fmla="*/ 14138354 w 15577880"/>
              <a:gd name="connsiteY69" fmla="*/ 4202349 h 10540246"/>
              <a:gd name="connsiteX70" fmla="*/ 14138354 w 15577880"/>
              <a:gd name="connsiteY70" fmla="*/ 4498088 h 10540246"/>
              <a:gd name="connsiteX71" fmla="*/ 14092010 w 15577880"/>
              <a:gd name="connsiteY71" fmla="*/ 4563970 h 10540246"/>
              <a:gd name="connsiteX72" fmla="*/ 13658270 w 15577880"/>
              <a:gd name="connsiteY72" fmla="*/ 4747953 h 10540246"/>
              <a:gd name="connsiteX73" fmla="*/ 13323010 w 15577880"/>
              <a:gd name="connsiteY73" fmla="*/ 4859222 h 10540246"/>
              <a:gd name="connsiteX74" fmla="*/ 13329526 w 15577880"/>
              <a:gd name="connsiteY74" fmla="*/ 5161305 h 10540246"/>
              <a:gd name="connsiteX75" fmla="*/ 13500416 w 15577880"/>
              <a:gd name="connsiteY75" fmla="*/ 5292582 h 10540246"/>
              <a:gd name="connsiteX76" fmla="*/ 13487382 w 15577880"/>
              <a:gd name="connsiteY76" fmla="*/ 5174970 h 10540246"/>
              <a:gd name="connsiteX77" fmla="*/ 13724166 w 15577880"/>
              <a:gd name="connsiteY77" fmla="*/ 5325767 h 10540246"/>
              <a:gd name="connsiteX78" fmla="*/ 13493898 w 15577880"/>
              <a:gd name="connsiteY78" fmla="*/ 5364809 h 10540246"/>
              <a:gd name="connsiteX79" fmla="*/ 13355594 w 15577880"/>
              <a:gd name="connsiteY79" fmla="*/ 5430691 h 10540246"/>
              <a:gd name="connsiteX80" fmla="*/ 13309974 w 15577880"/>
              <a:gd name="connsiteY80" fmla="*/ 5430691 h 10540246"/>
              <a:gd name="connsiteX81" fmla="*/ 13184706 w 15577880"/>
              <a:gd name="connsiteY81" fmla="*/ 5430691 h 10540246"/>
              <a:gd name="connsiteX82" fmla="*/ 13323010 w 15577880"/>
              <a:gd name="connsiteY82" fmla="*/ 5568801 h 10540246"/>
              <a:gd name="connsiteX83" fmla="*/ 13592378 w 15577880"/>
              <a:gd name="connsiteY83" fmla="*/ 5549280 h 10540246"/>
              <a:gd name="connsiteX84" fmla="*/ 13263634 w 15577880"/>
              <a:gd name="connsiteY84" fmla="*/ 5614674 h 10540246"/>
              <a:gd name="connsiteX85" fmla="*/ 13263634 w 15577880"/>
              <a:gd name="connsiteY85" fmla="*/ 5660548 h 10540246"/>
              <a:gd name="connsiteX86" fmla="*/ 13540242 w 15577880"/>
              <a:gd name="connsiteY86" fmla="*/ 5693733 h 10540246"/>
              <a:gd name="connsiteX87" fmla="*/ 13105778 w 15577880"/>
              <a:gd name="connsiteY87" fmla="*/ 5752784 h 10540246"/>
              <a:gd name="connsiteX88" fmla="*/ 13099260 w 15577880"/>
              <a:gd name="connsiteY88" fmla="*/ 5785481 h 10540246"/>
              <a:gd name="connsiteX89" fmla="*/ 13263634 w 15577880"/>
              <a:gd name="connsiteY89" fmla="*/ 5857708 h 10540246"/>
              <a:gd name="connsiteX90" fmla="*/ 12934888 w 15577880"/>
              <a:gd name="connsiteY90" fmla="*/ 5910414 h 10540246"/>
              <a:gd name="connsiteX91" fmla="*/ 13138362 w 15577880"/>
              <a:gd name="connsiteY91" fmla="*/ 5916758 h 10540246"/>
              <a:gd name="connsiteX92" fmla="*/ 13474348 w 15577880"/>
              <a:gd name="connsiteY92" fmla="*/ 5864052 h 10540246"/>
              <a:gd name="connsiteX93" fmla="*/ 14572094 w 15577880"/>
              <a:gd name="connsiteY93" fmla="*/ 5621507 h 10540246"/>
              <a:gd name="connsiteX94" fmla="*/ 14624230 w 15577880"/>
              <a:gd name="connsiteY94" fmla="*/ 5595154 h 10540246"/>
              <a:gd name="connsiteX95" fmla="*/ 14618438 w 15577880"/>
              <a:gd name="connsiteY95" fmla="*/ 5561968 h 10540246"/>
              <a:gd name="connsiteX96" fmla="*/ 14210042 w 15577880"/>
              <a:gd name="connsiteY96" fmla="*/ 5647372 h 10540246"/>
              <a:gd name="connsiteX97" fmla="*/ 14204248 w 15577880"/>
              <a:gd name="connsiteY97" fmla="*/ 5634683 h 10540246"/>
              <a:gd name="connsiteX98" fmla="*/ 14453342 w 15577880"/>
              <a:gd name="connsiteY98" fmla="*/ 5542448 h 10540246"/>
              <a:gd name="connsiteX99" fmla="*/ 14624230 w 15577880"/>
              <a:gd name="connsiteY99" fmla="*/ 5437036 h 10540246"/>
              <a:gd name="connsiteX100" fmla="*/ 14782810 w 15577880"/>
              <a:gd name="connsiteY100" fmla="*/ 5384818 h 10540246"/>
              <a:gd name="connsiteX101" fmla="*/ 14847980 w 15577880"/>
              <a:gd name="connsiteY101" fmla="*/ 5338944 h 10540246"/>
              <a:gd name="connsiteX102" fmla="*/ 14847980 w 15577880"/>
              <a:gd name="connsiteY102" fmla="*/ 5279406 h 10540246"/>
              <a:gd name="connsiteX103" fmla="*/ 15058694 w 15577880"/>
              <a:gd name="connsiteY103" fmla="*/ 5450700 h 10540246"/>
              <a:gd name="connsiteX104" fmla="*/ 14775570 w 15577880"/>
              <a:gd name="connsiteY104" fmla="*/ 5654204 h 10540246"/>
              <a:gd name="connsiteX105" fmla="*/ 15223066 w 15577880"/>
              <a:gd name="connsiteY105" fmla="*/ 5739607 h 10540246"/>
              <a:gd name="connsiteX106" fmla="*/ 15459850 w 15577880"/>
              <a:gd name="connsiteY106" fmla="*/ 5838187 h 10540246"/>
              <a:gd name="connsiteX107" fmla="*/ 15190482 w 15577880"/>
              <a:gd name="connsiteY107" fmla="*/ 5903581 h 10540246"/>
              <a:gd name="connsiteX108" fmla="*/ 15183242 w 15577880"/>
              <a:gd name="connsiteY108" fmla="*/ 5818178 h 10540246"/>
              <a:gd name="connsiteX109" fmla="*/ 14939942 w 15577880"/>
              <a:gd name="connsiteY109" fmla="*/ 5916758 h 10540246"/>
              <a:gd name="connsiteX110" fmla="*/ 15026110 w 15577880"/>
              <a:gd name="connsiteY110" fmla="*/ 5962632 h 10540246"/>
              <a:gd name="connsiteX111" fmla="*/ 14966010 w 15577880"/>
              <a:gd name="connsiteY111" fmla="*/ 6054867 h 10540246"/>
              <a:gd name="connsiteX112" fmla="*/ 14979766 w 15577880"/>
              <a:gd name="connsiteY112" fmla="*/ 6120262 h 10540246"/>
              <a:gd name="connsiteX113" fmla="*/ 15044938 w 15577880"/>
              <a:gd name="connsiteY113" fmla="*/ 6140270 h 10540246"/>
              <a:gd name="connsiteX114" fmla="*/ 15400474 w 15577880"/>
              <a:gd name="connsiteY114" fmla="*/ 6113917 h 10540246"/>
              <a:gd name="connsiteX115" fmla="*/ 15577880 w 15577880"/>
              <a:gd name="connsiteY115" fmla="*/ 6251539 h 10540246"/>
              <a:gd name="connsiteX116" fmla="*/ 15328062 w 15577880"/>
              <a:gd name="connsiteY116" fmla="*/ 6382816 h 10540246"/>
              <a:gd name="connsiteX117" fmla="*/ 15249134 w 15577880"/>
              <a:gd name="connsiteY117" fmla="*/ 6284724 h 10540246"/>
              <a:gd name="connsiteX118" fmla="*/ 15026110 w 15577880"/>
              <a:gd name="connsiteY118" fmla="*/ 6304245 h 10540246"/>
              <a:gd name="connsiteX119" fmla="*/ 15058694 w 15577880"/>
              <a:gd name="connsiteY119" fmla="*/ 6757614 h 10540246"/>
              <a:gd name="connsiteX120" fmla="*/ 15275202 w 15577880"/>
              <a:gd name="connsiteY120" fmla="*/ 6843017 h 10540246"/>
              <a:gd name="connsiteX121" fmla="*/ 15301994 w 15577880"/>
              <a:gd name="connsiteY121" fmla="*/ 6921588 h 10540246"/>
              <a:gd name="connsiteX122" fmla="*/ 15255652 w 15577880"/>
              <a:gd name="connsiteY122" fmla="*/ 7145101 h 10540246"/>
              <a:gd name="connsiteX123" fmla="*/ 15084762 w 15577880"/>
              <a:gd name="connsiteY123" fmla="*/ 7407655 h 10540246"/>
              <a:gd name="connsiteX124" fmla="*/ 15018870 w 15577880"/>
              <a:gd name="connsiteY124" fmla="*/ 7322252 h 10540246"/>
              <a:gd name="connsiteX125" fmla="*/ 14644506 w 15577880"/>
              <a:gd name="connsiteY125" fmla="*/ 7413999 h 10540246"/>
              <a:gd name="connsiteX126" fmla="*/ 14657538 w 15577880"/>
              <a:gd name="connsiteY126" fmla="*/ 7473049 h 10540246"/>
              <a:gd name="connsiteX127" fmla="*/ 15012352 w 15577880"/>
              <a:gd name="connsiteY127" fmla="*/ 7650688 h 10540246"/>
              <a:gd name="connsiteX128" fmla="*/ 14723434 w 15577880"/>
              <a:gd name="connsiteY128" fmla="*/ 7676553 h 10540246"/>
              <a:gd name="connsiteX129" fmla="*/ 14624230 w 15577880"/>
              <a:gd name="connsiteY129" fmla="*/ 7801974 h 10540246"/>
              <a:gd name="connsiteX130" fmla="*/ 14624230 w 15577880"/>
              <a:gd name="connsiteY130" fmla="*/ 8195805 h 10540246"/>
              <a:gd name="connsiteX131" fmla="*/ 14651022 w 15577880"/>
              <a:gd name="connsiteY131" fmla="*/ 8294385 h 10540246"/>
              <a:gd name="connsiteX132" fmla="*/ 14565578 w 15577880"/>
              <a:gd name="connsiteY132" fmla="*/ 8465191 h 10540246"/>
              <a:gd name="connsiteX133" fmla="*/ 14302002 w 15577880"/>
              <a:gd name="connsiteY133" fmla="*/ 8379788 h 10540246"/>
              <a:gd name="connsiteX134" fmla="*/ 14144870 w 15577880"/>
              <a:gd name="connsiteY134" fmla="*/ 8307561 h 10540246"/>
              <a:gd name="connsiteX135" fmla="*/ 13474348 w 15577880"/>
              <a:gd name="connsiteY135" fmla="*/ 8327082 h 10540246"/>
              <a:gd name="connsiteX136" fmla="*/ 13637996 w 15577880"/>
              <a:gd name="connsiteY136" fmla="*/ 8379788 h 10540246"/>
              <a:gd name="connsiteX137" fmla="*/ 13816126 w 15577880"/>
              <a:gd name="connsiteY137" fmla="*/ 8313905 h 10540246"/>
              <a:gd name="connsiteX138" fmla="*/ 13802368 w 15577880"/>
              <a:gd name="connsiteY138" fmla="*/ 8359779 h 10540246"/>
              <a:gd name="connsiteX139" fmla="*/ 13953706 w 15577880"/>
              <a:gd name="connsiteY139" fmla="*/ 8477879 h 10540246"/>
              <a:gd name="connsiteX140" fmla="*/ 14170938 w 15577880"/>
              <a:gd name="connsiteY140" fmla="*/ 8537418 h 10540246"/>
              <a:gd name="connsiteX141" fmla="*/ 14000050 w 15577880"/>
              <a:gd name="connsiteY141" fmla="*/ 8681871 h 10540246"/>
              <a:gd name="connsiteX142" fmla="*/ 14124596 w 15577880"/>
              <a:gd name="connsiteY142" fmla="*/ 8766786 h 10540246"/>
              <a:gd name="connsiteX143" fmla="*/ 14243350 w 15577880"/>
              <a:gd name="connsiteY143" fmla="*/ 8806316 h 10540246"/>
              <a:gd name="connsiteX144" fmla="*/ 13921122 w 15577880"/>
              <a:gd name="connsiteY144" fmla="*/ 9003475 h 10540246"/>
              <a:gd name="connsiteX145" fmla="*/ 13960948 w 15577880"/>
              <a:gd name="connsiteY145" fmla="*/ 9082534 h 10540246"/>
              <a:gd name="connsiteX146" fmla="*/ 13270150 w 15577880"/>
              <a:gd name="connsiteY146" fmla="*/ 9043005 h 10540246"/>
              <a:gd name="connsiteX147" fmla="*/ 13244082 w 15577880"/>
              <a:gd name="connsiteY147" fmla="*/ 8832669 h 10540246"/>
              <a:gd name="connsiteX148" fmla="*/ 13500416 w 15577880"/>
              <a:gd name="connsiteY148" fmla="*/ 8832669 h 10540246"/>
              <a:gd name="connsiteX149" fmla="*/ 13500416 w 15577880"/>
              <a:gd name="connsiteY149" fmla="*/ 8799972 h 10540246"/>
              <a:gd name="connsiteX150" fmla="*/ 12842926 w 15577880"/>
              <a:gd name="connsiteY150" fmla="*/ 8799972 h 10540246"/>
              <a:gd name="connsiteX151" fmla="*/ 12836410 w 15577880"/>
              <a:gd name="connsiteY151" fmla="*/ 8760442 h 10540246"/>
              <a:gd name="connsiteX152" fmla="*/ 13381662 w 15577880"/>
              <a:gd name="connsiteY152" fmla="*/ 8622333 h 10540246"/>
              <a:gd name="connsiteX153" fmla="*/ 13381662 w 15577880"/>
              <a:gd name="connsiteY153" fmla="*/ 8603300 h 10540246"/>
              <a:gd name="connsiteX154" fmla="*/ 13145602 w 15577880"/>
              <a:gd name="connsiteY154" fmla="*/ 8570115 h 10540246"/>
              <a:gd name="connsiteX155" fmla="*/ 13171670 w 15577880"/>
              <a:gd name="connsiteY155" fmla="*/ 8615989 h 10540246"/>
              <a:gd name="connsiteX156" fmla="*/ 13026850 w 15577880"/>
              <a:gd name="connsiteY156" fmla="*/ 8622333 h 10540246"/>
              <a:gd name="connsiteX157" fmla="*/ 13026850 w 15577880"/>
              <a:gd name="connsiteY157" fmla="*/ 8694560 h 10540246"/>
              <a:gd name="connsiteX158" fmla="*/ 12994266 w 15577880"/>
              <a:gd name="connsiteY158" fmla="*/ 8681871 h 10540246"/>
              <a:gd name="connsiteX159" fmla="*/ 13026850 w 15577880"/>
              <a:gd name="connsiteY159" fmla="*/ 8576459 h 10540246"/>
              <a:gd name="connsiteX160" fmla="*/ 13125328 w 15577880"/>
              <a:gd name="connsiteY160" fmla="*/ 8477879 h 10540246"/>
              <a:gd name="connsiteX161" fmla="*/ 13388902 w 15577880"/>
              <a:gd name="connsiteY161" fmla="*/ 8399308 h 10540246"/>
              <a:gd name="connsiteX162" fmla="*/ 13073192 w 15577880"/>
              <a:gd name="connsiteY162" fmla="*/ 8307561 h 10540246"/>
              <a:gd name="connsiteX163" fmla="*/ 13066674 w 15577880"/>
              <a:gd name="connsiteY163" fmla="*/ 8340258 h 10540246"/>
              <a:gd name="connsiteX164" fmla="*/ 13197738 w 15577880"/>
              <a:gd name="connsiteY164" fmla="*/ 8340258 h 10540246"/>
              <a:gd name="connsiteX165" fmla="*/ 13013814 w 15577880"/>
              <a:gd name="connsiteY165" fmla="*/ 8320738 h 10540246"/>
              <a:gd name="connsiteX166" fmla="*/ 12928370 w 15577880"/>
              <a:gd name="connsiteY166" fmla="*/ 8307561 h 10540246"/>
              <a:gd name="connsiteX167" fmla="*/ 9884222 w 15577880"/>
              <a:gd name="connsiteY167" fmla="*/ 8313905 h 10540246"/>
              <a:gd name="connsiteX168" fmla="*/ 9358522 w 15577880"/>
              <a:gd name="connsiteY168" fmla="*/ 8313905 h 10540246"/>
              <a:gd name="connsiteX169" fmla="*/ 9358522 w 15577880"/>
              <a:gd name="connsiteY169" fmla="*/ 8353435 h 10540246"/>
              <a:gd name="connsiteX170" fmla="*/ 9430932 w 15577880"/>
              <a:gd name="connsiteY170" fmla="*/ 8366611 h 10540246"/>
              <a:gd name="connsiteX171" fmla="*/ 9424414 w 15577880"/>
              <a:gd name="connsiteY171" fmla="*/ 8386132 h 10540246"/>
              <a:gd name="connsiteX172" fmla="*/ 8819786 w 15577880"/>
              <a:gd name="connsiteY172" fmla="*/ 8386132 h 10540246"/>
              <a:gd name="connsiteX173" fmla="*/ 8845854 w 15577880"/>
              <a:gd name="connsiteY173" fmla="*/ 8471535 h 10540246"/>
              <a:gd name="connsiteX174" fmla="*/ 6866866 w 15577880"/>
              <a:gd name="connsiteY174" fmla="*/ 8996643 h 10540246"/>
              <a:gd name="connsiteX175" fmla="*/ 6978380 w 15577880"/>
              <a:gd name="connsiteY175" fmla="*/ 9016652 h 10540246"/>
              <a:gd name="connsiteX176" fmla="*/ 6709012 w 15577880"/>
              <a:gd name="connsiteY176" fmla="*/ 9134752 h 10540246"/>
              <a:gd name="connsiteX177" fmla="*/ 7123202 w 15577880"/>
              <a:gd name="connsiteY177" fmla="*/ 9134752 h 10540246"/>
              <a:gd name="connsiteX178" fmla="*/ 7866136 w 15577880"/>
              <a:gd name="connsiteY178" fmla="*/ 9003475 h 10540246"/>
              <a:gd name="connsiteX179" fmla="*/ 8372286 w 15577880"/>
              <a:gd name="connsiteY179" fmla="*/ 8937593 h 10540246"/>
              <a:gd name="connsiteX180" fmla="*/ 8510590 w 15577880"/>
              <a:gd name="connsiteY180" fmla="*/ 8904896 h 10540246"/>
              <a:gd name="connsiteX181" fmla="*/ 8595312 w 15577880"/>
              <a:gd name="connsiteY181" fmla="*/ 8845845 h 10540246"/>
              <a:gd name="connsiteX182" fmla="*/ 8760408 w 15577880"/>
              <a:gd name="connsiteY182" fmla="*/ 8911240 h 10540246"/>
              <a:gd name="connsiteX183" fmla="*/ 7267298 w 15577880"/>
              <a:gd name="connsiteY183" fmla="*/ 9240164 h 10540246"/>
              <a:gd name="connsiteX184" fmla="*/ 7497564 w 15577880"/>
              <a:gd name="connsiteY184" fmla="*/ 9299215 h 10540246"/>
              <a:gd name="connsiteX185" fmla="*/ 6879902 w 15577880"/>
              <a:gd name="connsiteY185" fmla="*/ 9456845 h 10540246"/>
              <a:gd name="connsiteX186" fmla="*/ 6886418 w 15577880"/>
              <a:gd name="connsiteY186" fmla="*/ 9489542 h 10540246"/>
              <a:gd name="connsiteX187" fmla="*/ 7110166 w 15577880"/>
              <a:gd name="connsiteY187" fmla="*/ 9463189 h 10540246"/>
              <a:gd name="connsiteX188" fmla="*/ 7116684 w 15577880"/>
              <a:gd name="connsiteY188" fmla="*/ 9476365 h 10540246"/>
              <a:gd name="connsiteX189" fmla="*/ 6905970 w 15577880"/>
              <a:gd name="connsiteY189" fmla="*/ 9588122 h 10540246"/>
              <a:gd name="connsiteX190" fmla="*/ 6912486 w 15577880"/>
              <a:gd name="connsiteY190" fmla="*/ 9627651 h 10540246"/>
              <a:gd name="connsiteX191" fmla="*/ 7787208 w 15577880"/>
              <a:gd name="connsiteY191" fmla="*/ 9489542 h 10540246"/>
              <a:gd name="connsiteX192" fmla="*/ 7800242 w 15577880"/>
              <a:gd name="connsiteY192" fmla="*/ 9515895 h 10540246"/>
              <a:gd name="connsiteX193" fmla="*/ 7517840 w 15577880"/>
              <a:gd name="connsiteY193" fmla="*/ 9601298 h 10540246"/>
              <a:gd name="connsiteX194" fmla="*/ 7661938 w 15577880"/>
              <a:gd name="connsiteY194" fmla="*/ 9647172 h 10540246"/>
              <a:gd name="connsiteX195" fmla="*/ 7669178 w 15577880"/>
              <a:gd name="connsiteY195" fmla="*/ 9673525 h 10540246"/>
              <a:gd name="connsiteX196" fmla="*/ 7444706 w 15577880"/>
              <a:gd name="connsiteY196" fmla="*/ 9752096 h 10540246"/>
              <a:gd name="connsiteX197" fmla="*/ 7517840 w 15577880"/>
              <a:gd name="connsiteY197" fmla="*/ 9679869 h 10540246"/>
              <a:gd name="connsiteX198" fmla="*/ 7504806 w 15577880"/>
              <a:gd name="connsiteY198" fmla="*/ 9647172 h 10540246"/>
              <a:gd name="connsiteX199" fmla="*/ 7103650 w 15577880"/>
              <a:gd name="connsiteY199" fmla="*/ 9804802 h 10540246"/>
              <a:gd name="connsiteX200" fmla="*/ 7083376 w 15577880"/>
              <a:gd name="connsiteY200" fmla="*/ 9758928 h 10540246"/>
              <a:gd name="connsiteX201" fmla="*/ 7169544 w 15577880"/>
              <a:gd name="connsiteY201" fmla="*/ 9712566 h 10540246"/>
              <a:gd name="connsiteX202" fmla="*/ 7169544 w 15577880"/>
              <a:gd name="connsiteY202" fmla="*/ 9686701 h 10540246"/>
              <a:gd name="connsiteX203" fmla="*/ 6524364 w 15577880"/>
              <a:gd name="connsiteY203" fmla="*/ 9831155 h 10540246"/>
              <a:gd name="connsiteX204" fmla="*/ 6524364 w 15577880"/>
              <a:gd name="connsiteY204" fmla="*/ 9857020 h 10540246"/>
              <a:gd name="connsiteX205" fmla="*/ 6912486 w 15577880"/>
              <a:gd name="connsiteY205" fmla="*/ 9804802 h 10540246"/>
              <a:gd name="connsiteX206" fmla="*/ 6926244 w 15577880"/>
              <a:gd name="connsiteY206" fmla="*/ 9844331 h 10540246"/>
              <a:gd name="connsiteX207" fmla="*/ 6807490 w 15577880"/>
              <a:gd name="connsiteY207" fmla="*/ 9896549 h 10540246"/>
              <a:gd name="connsiteX208" fmla="*/ 6604016 w 15577880"/>
              <a:gd name="connsiteY208" fmla="*/ 9922902 h 10540246"/>
              <a:gd name="connsiteX209" fmla="*/ 6346958 w 15577880"/>
              <a:gd name="connsiteY209" fmla="*/ 10001473 h 10540246"/>
              <a:gd name="connsiteX210" fmla="*/ 5650366 w 15577880"/>
              <a:gd name="connsiteY210" fmla="*/ 10120062 h 10540246"/>
              <a:gd name="connsiteX211" fmla="*/ 5611266 w 15577880"/>
              <a:gd name="connsiteY211" fmla="*/ 10152759 h 10540246"/>
              <a:gd name="connsiteX212" fmla="*/ 5709744 w 15577880"/>
              <a:gd name="connsiteY212" fmla="*/ 10152759 h 10540246"/>
              <a:gd name="connsiteX213" fmla="*/ 5321622 w 15577880"/>
              <a:gd name="connsiteY213" fmla="*/ 10343574 h 10540246"/>
              <a:gd name="connsiteX214" fmla="*/ 5360724 w 15577880"/>
              <a:gd name="connsiteY214" fmla="*/ 10422145 h 10540246"/>
              <a:gd name="connsiteX215" fmla="*/ 4651098 w 15577880"/>
              <a:gd name="connsiteY215" fmla="*/ 10507549 h 10540246"/>
              <a:gd name="connsiteX216" fmla="*/ 4394764 w 15577880"/>
              <a:gd name="connsiteY216" fmla="*/ 10494372 h 10540246"/>
              <a:gd name="connsiteX217" fmla="*/ 3790134 w 15577880"/>
              <a:gd name="connsiteY217" fmla="*/ 10540246 h 10540246"/>
              <a:gd name="connsiteX218" fmla="*/ 3474424 w 15577880"/>
              <a:gd name="connsiteY218" fmla="*/ 10441666 h 10540246"/>
              <a:gd name="connsiteX219" fmla="*/ 3303534 w 15577880"/>
              <a:gd name="connsiteY219" fmla="*/ 10434834 h 10540246"/>
              <a:gd name="connsiteX220" fmla="*/ 2981306 w 15577880"/>
              <a:gd name="connsiteY220" fmla="*/ 10540246 h 10540246"/>
              <a:gd name="connsiteX221" fmla="*/ 2967548 w 15577880"/>
              <a:gd name="connsiteY221" fmla="*/ 10507549 h 10540246"/>
              <a:gd name="connsiteX222" fmla="*/ 3349153 w 15577880"/>
              <a:gd name="connsiteY222" fmla="*/ 10343574 h 10540246"/>
              <a:gd name="connsiteX223" fmla="*/ 2902379 w 15577880"/>
              <a:gd name="connsiteY223" fmla="*/ 9699878 h 10540246"/>
              <a:gd name="connsiteX224" fmla="*/ 2790142 w 15577880"/>
              <a:gd name="connsiteY224" fmla="*/ 9745752 h 10540246"/>
              <a:gd name="connsiteX225" fmla="*/ 2659079 w 15577880"/>
              <a:gd name="connsiteY225" fmla="*/ 9640340 h 10540246"/>
              <a:gd name="connsiteX226" fmla="*/ 2462122 w 15577880"/>
              <a:gd name="connsiteY226" fmla="*/ 9325568 h 10540246"/>
              <a:gd name="connsiteX227" fmla="*/ 2336851 w 15577880"/>
              <a:gd name="connsiteY227" fmla="*/ 9115232 h 10540246"/>
              <a:gd name="connsiteX228" fmla="*/ 2100068 w 15577880"/>
              <a:gd name="connsiteY228" fmla="*/ 9043005 h 10540246"/>
              <a:gd name="connsiteX229" fmla="*/ 1751772 w 15577880"/>
              <a:gd name="connsiteY229" fmla="*/ 9187458 h 10540246"/>
              <a:gd name="connsiteX230" fmla="*/ 1719187 w 15577880"/>
              <a:gd name="connsiteY230" fmla="*/ 9147929 h 10540246"/>
              <a:gd name="connsiteX231" fmla="*/ 1843734 w 15577880"/>
              <a:gd name="connsiteY231" fmla="*/ 8951257 h 10540246"/>
              <a:gd name="connsiteX232" fmla="*/ 1495438 w 15577880"/>
              <a:gd name="connsiteY232" fmla="*/ 8852190 h 10540246"/>
              <a:gd name="connsiteX233" fmla="*/ 1455612 w 15577880"/>
              <a:gd name="connsiteY233" fmla="*/ 8727745 h 10540246"/>
              <a:gd name="connsiteX234" fmla="*/ 1390442 w 15577880"/>
              <a:gd name="connsiteY234" fmla="*/ 8497888 h 10540246"/>
              <a:gd name="connsiteX235" fmla="*/ 1324548 w 15577880"/>
              <a:gd name="connsiteY235" fmla="*/ 8412485 h 10540246"/>
              <a:gd name="connsiteX236" fmla="*/ 1087765 w 15577880"/>
              <a:gd name="connsiteY236" fmla="*/ 8300729 h 10540246"/>
              <a:gd name="connsiteX237" fmla="*/ 910359 w 15577880"/>
              <a:gd name="connsiteY237" fmla="*/ 8537418 h 10540246"/>
              <a:gd name="connsiteX238" fmla="*/ 561339 w 15577880"/>
              <a:gd name="connsiteY238" fmla="*/ 8688215 h 10540246"/>
              <a:gd name="connsiteX239" fmla="*/ 462861 w 15577880"/>
              <a:gd name="connsiteY239" fmla="*/ 8694560 h 10540246"/>
              <a:gd name="connsiteX240" fmla="*/ 167425 w 15577880"/>
              <a:gd name="connsiteY240" fmla="*/ 8648686 h 10540246"/>
              <a:gd name="connsiteX241" fmla="*/ 299212 w 15577880"/>
              <a:gd name="connsiteY241" fmla="*/ 8556938 h 10540246"/>
              <a:gd name="connsiteX242" fmla="*/ 22603 w 15577880"/>
              <a:gd name="connsiteY242" fmla="*/ 8104057 h 10540246"/>
              <a:gd name="connsiteX243" fmla="*/ 68946 w 15577880"/>
              <a:gd name="connsiteY243" fmla="*/ 8208981 h 10540246"/>
              <a:gd name="connsiteX244" fmla="*/ 121082 w 15577880"/>
              <a:gd name="connsiteY244" fmla="*/ 8274376 h 10540246"/>
              <a:gd name="connsiteX245" fmla="*/ 272420 w 15577880"/>
              <a:gd name="connsiteY245" fmla="*/ 8412485 h 10540246"/>
              <a:gd name="connsiteX246" fmla="*/ 436793 w 15577880"/>
              <a:gd name="connsiteY246" fmla="*/ 8452014 h 10540246"/>
              <a:gd name="connsiteX247" fmla="*/ 686610 w 15577880"/>
              <a:gd name="connsiteY247" fmla="*/ 8418829 h 10540246"/>
              <a:gd name="connsiteX248" fmla="*/ 1055181 w 15577880"/>
              <a:gd name="connsiteY248" fmla="*/ 8248511 h 10540246"/>
              <a:gd name="connsiteX249" fmla="*/ 1134108 w 15577880"/>
              <a:gd name="connsiteY249" fmla="*/ 8129922 h 10540246"/>
              <a:gd name="connsiteX250" fmla="*/ 1055181 w 15577880"/>
              <a:gd name="connsiteY250" fmla="*/ 7886889 h 10540246"/>
              <a:gd name="connsiteX251" fmla="*/ 1047940 w 15577880"/>
              <a:gd name="connsiteY251" fmla="*/ 7617503 h 10540246"/>
              <a:gd name="connsiteX252" fmla="*/ 1508472 w 15577880"/>
              <a:gd name="connsiteY252" fmla="*/ 7223672 h 10540246"/>
              <a:gd name="connsiteX253" fmla="*/ 1626501 w 15577880"/>
              <a:gd name="connsiteY253" fmla="*/ 7170966 h 10540246"/>
              <a:gd name="connsiteX254" fmla="*/ 1646776 w 15577880"/>
              <a:gd name="connsiteY254" fmla="*/ 7059698 h 10540246"/>
              <a:gd name="connsiteX255" fmla="*/ 1567849 w 15577880"/>
              <a:gd name="connsiteY255" fmla="*/ 7039689 h 10540246"/>
              <a:gd name="connsiteX256" fmla="*/ 1521506 w 15577880"/>
              <a:gd name="connsiteY256" fmla="*/ 6961118 h 10540246"/>
              <a:gd name="connsiteX257" fmla="*/ 1423027 w 15577880"/>
              <a:gd name="connsiteY257" fmla="*/ 7000647 h 10540246"/>
              <a:gd name="connsiteX258" fmla="*/ 1219553 w 15577880"/>
              <a:gd name="connsiteY258" fmla="*/ 6941597 h 10540246"/>
              <a:gd name="connsiteX259" fmla="*/ 1205795 w 15577880"/>
              <a:gd name="connsiteY259" fmla="*/ 6783967 h 10540246"/>
              <a:gd name="connsiteX260" fmla="*/ 1074007 w 15577880"/>
              <a:gd name="connsiteY260" fmla="*/ 6652202 h 10540246"/>
              <a:gd name="connsiteX261" fmla="*/ 936427 w 15577880"/>
              <a:gd name="connsiteY261" fmla="*/ 6560454 h 10540246"/>
              <a:gd name="connsiteX262" fmla="*/ 916876 w 15577880"/>
              <a:gd name="connsiteY262" fmla="*/ 6120262 h 10540246"/>
              <a:gd name="connsiteX263" fmla="*/ 1396959 w 15577880"/>
              <a:gd name="connsiteY263" fmla="*/ 5844531 h 10540246"/>
              <a:gd name="connsiteX264" fmla="*/ 1711946 w 15577880"/>
              <a:gd name="connsiteY264" fmla="*/ 5614674 h 10540246"/>
              <a:gd name="connsiteX265" fmla="*/ 1692395 w 15577880"/>
              <a:gd name="connsiteY265" fmla="*/ 5555624 h 10540246"/>
              <a:gd name="connsiteX266" fmla="*/ 1574366 w 15577880"/>
              <a:gd name="connsiteY266" fmla="*/ 5719598 h 10540246"/>
              <a:gd name="connsiteX267" fmla="*/ 1554815 w 15577880"/>
              <a:gd name="connsiteY267" fmla="*/ 5680557 h 10540246"/>
              <a:gd name="connsiteX268" fmla="*/ 1317308 w 15577880"/>
              <a:gd name="connsiteY268" fmla="*/ 5713254 h 10540246"/>
              <a:gd name="connsiteX269" fmla="*/ 1126867 w 15577880"/>
              <a:gd name="connsiteY269" fmla="*/ 5838187 h 10540246"/>
              <a:gd name="connsiteX270" fmla="*/ 1094282 w 15577880"/>
              <a:gd name="connsiteY270" fmla="*/ 5791825 h 10540246"/>
              <a:gd name="connsiteX271" fmla="*/ 1376684 w 15577880"/>
              <a:gd name="connsiteY271" fmla="*/ 5621507 h 10540246"/>
              <a:gd name="connsiteX272" fmla="*/ 1317308 w 15577880"/>
              <a:gd name="connsiteY272" fmla="*/ 5516095 h 10540246"/>
              <a:gd name="connsiteX273" fmla="*/ 1271689 w 15577880"/>
              <a:gd name="connsiteY273" fmla="*/ 5437036 h 10540246"/>
              <a:gd name="connsiteX274" fmla="*/ 1192761 w 15577880"/>
              <a:gd name="connsiteY274" fmla="*/ 5509262 h 10540246"/>
              <a:gd name="connsiteX275" fmla="*/ 1232587 w 15577880"/>
              <a:gd name="connsiteY275" fmla="*/ 5253541 h 10540246"/>
              <a:gd name="connsiteX276" fmla="*/ 890808 w 15577880"/>
              <a:gd name="connsiteY276" fmla="*/ 5207179 h 10540246"/>
              <a:gd name="connsiteX277" fmla="*/ 680093 w 15577880"/>
              <a:gd name="connsiteY277" fmla="*/ 5003675 h 10540246"/>
              <a:gd name="connsiteX278" fmla="*/ 660542 w 15577880"/>
              <a:gd name="connsiteY278" fmla="*/ 4898751 h 10540246"/>
              <a:gd name="connsiteX279" fmla="*/ 496170 w 15577880"/>
              <a:gd name="connsiteY279" fmla="*/ 4773818 h 10540246"/>
              <a:gd name="connsiteX280" fmla="*/ 620716 w 15577880"/>
              <a:gd name="connsiteY280" fmla="*/ 4616676 h 10540246"/>
              <a:gd name="connsiteX281" fmla="*/ 436793 w 15577880"/>
              <a:gd name="connsiteY281" fmla="*/ 4616676 h 10540246"/>
              <a:gd name="connsiteX282" fmla="*/ 667059 w 15577880"/>
              <a:gd name="connsiteY282" fmla="*/ 4491744 h 10540246"/>
              <a:gd name="connsiteX283" fmla="*/ 719195 w 15577880"/>
              <a:gd name="connsiteY283" fmla="*/ 4229190 h 10540246"/>
              <a:gd name="connsiteX284" fmla="*/ 535271 w 15577880"/>
              <a:gd name="connsiteY284" fmla="*/ 4274575 h 10540246"/>
              <a:gd name="connsiteX285" fmla="*/ 509204 w 15577880"/>
              <a:gd name="connsiteY285" fmla="*/ 4116945 h 10540246"/>
              <a:gd name="connsiteX286" fmla="*/ 449827 w 15577880"/>
              <a:gd name="connsiteY286" fmla="*/ 3933450 h 10540246"/>
              <a:gd name="connsiteX287" fmla="*/ 640267 w 15577880"/>
              <a:gd name="connsiteY287" fmla="*/ 3775820 h 10540246"/>
              <a:gd name="connsiteX288" fmla="*/ 509204 w 15577880"/>
              <a:gd name="connsiteY288" fmla="*/ 3736779 h 10540246"/>
              <a:gd name="connsiteX289" fmla="*/ 660542 w 15577880"/>
              <a:gd name="connsiteY289" fmla="*/ 3493257 h 10540246"/>
              <a:gd name="connsiteX290" fmla="*/ 785088 w 15577880"/>
              <a:gd name="connsiteY290" fmla="*/ 3355636 h 10540246"/>
              <a:gd name="connsiteX291" fmla="*/ 817673 w 15577880"/>
              <a:gd name="connsiteY291" fmla="*/ 3368813 h 10540246"/>
              <a:gd name="connsiteX292" fmla="*/ 732953 w 15577880"/>
              <a:gd name="connsiteY292" fmla="*/ 3526443 h 10540246"/>
              <a:gd name="connsiteX293" fmla="*/ 772055 w 15577880"/>
              <a:gd name="connsiteY293" fmla="*/ 3559140 h 10540246"/>
              <a:gd name="connsiteX294" fmla="*/ 916876 w 15577880"/>
              <a:gd name="connsiteY294" fmla="*/ 3375157 h 10540246"/>
              <a:gd name="connsiteX295" fmla="*/ 969012 w 15577880"/>
              <a:gd name="connsiteY295" fmla="*/ 3407854 h 10540246"/>
              <a:gd name="connsiteX296" fmla="*/ 1239104 w 15577880"/>
              <a:gd name="connsiteY296" fmla="*/ 3329283 h 10540246"/>
              <a:gd name="connsiteX297" fmla="*/ 1179727 w 15577880"/>
              <a:gd name="connsiteY297" fmla="*/ 3427863 h 10540246"/>
              <a:gd name="connsiteX298" fmla="*/ 2612736 w 15577880"/>
              <a:gd name="connsiteY298" fmla="*/ 2863225 h 10540246"/>
              <a:gd name="connsiteX299" fmla="*/ 2541049 w 15577880"/>
              <a:gd name="connsiteY299" fmla="*/ 2803687 h 10540246"/>
              <a:gd name="connsiteX300" fmla="*/ 3329602 w 15577880"/>
              <a:gd name="connsiteY300" fmla="*/ 2488427 h 10540246"/>
              <a:gd name="connsiteX301" fmla="*/ 4098604 w 15577880"/>
              <a:gd name="connsiteY301" fmla="*/ 2252226 h 10540246"/>
              <a:gd name="connsiteX302" fmla="*/ 4848056 w 15577880"/>
              <a:gd name="connsiteY302" fmla="*/ 1963319 h 10540246"/>
              <a:gd name="connsiteX303" fmla="*/ 5341898 w 15577880"/>
              <a:gd name="connsiteY303" fmla="*/ 1726630 h 10540246"/>
              <a:gd name="connsiteX304" fmla="*/ 5334656 w 15577880"/>
              <a:gd name="connsiteY304" fmla="*/ 1693933 h 10540246"/>
              <a:gd name="connsiteX305" fmla="*/ 5124664 w 15577880"/>
              <a:gd name="connsiteY305" fmla="*/ 1673924 h 10540246"/>
              <a:gd name="connsiteX306" fmla="*/ 5900184 w 15577880"/>
              <a:gd name="connsiteY306" fmla="*/ 1286437 h 10540246"/>
              <a:gd name="connsiteX307" fmla="*/ 5880634 w 15577880"/>
              <a:gd name="connsiteY307" fmla="*/ 1240564 h 10540246"/>
              <a:gd name="connsiteX308" fmla="*/ 5295554 w 15577880"/>
              <a:gd name="connsiteY308" fmla="*/ 1405026 h 10540246"/>
              <a:gd name="connsiteX309" fmla="*/ 5387516 w 15577880"/>
              <a:gd name="connsiteY309" fmla="*/ 1352320 h 10540246"/>
              <a:gd name="connsiteX310" fmla="*/ 5380998 w 15577880"/>
              <a:gd name="connsiteY310" fmla="*/ 1332799 h 10540246"/>
              <a:gd name="connsiteX311" fmla="*/ 5203592 w 15577880"/>
              <a:gd name="connsiteY311" fmla="*/ 1385017 h 10540246"/>
              <a:gd name="connsiteX312" fmla="*/ 5183318 w 15577880"/>
              <a:gd name="connsiteY312" fmla="*/ 1365496 h 10540246"/>
              <a:gd name="connsiteX313" fmla="*/ 5433134 w 15577880"/>
              <a:gd name="connsiteY313" fmla="*/ 1194690 h 10540246"/>
              <a:gd name="connsiteX314" fmla="*/ 5735812 w 15577880"/>
              <a:gd name="connsiteY314" fmla="*/ 1063413 h 10540246"/>
              <a:gd name="connsiteX315" fmla="*/ 5716260 w 15577880"/>
              <a:gd name="connsiteY315" fmla="*/ 1155160 h 10540246"/>
              <a:gd name="connsiteX316" fmla="*/ 5940010 w 15577880"/>
              <a:gd name="connsiteY316" fmla="*/ 945312 h 10540246"/>
              <a:gd name="connsiteX317" fmla="*/ 6071074 w 15577880"/>
              <a:gd name="connsiteY317" fmla="*/ 899438 h 10540246"/>
              <a:gd name="connsiteX318" fmla="*/ 6346958 w 15577880"/>
              <a:gd name="connsiteY318" fmla="*/ 741808 h 10540246"/>
              <a:gd name="connsiteX319" fmla="*/ 6333924 w 15577880"/>
              <a:gd name="connsiteY319" fmla="*/ 708623 h 10540246"/>
              <a:gd name="connsiteX320" fmla="*/ 5571438 w 15577880"/>
              <a:gd name="connsiteY320" fmla="*/ 1023883 h 10540246"/>
              <a:gd name="connsiteX321" fmla="*/ 5538130 w 15577880"/>
              <a:gd name="connsiteY321" fmla="*/ 958489 h 10540246"/>
              <a:gd name="connsiteX322" fmla="*/ 5308588 w 15577880"/>
              <a:gd name="connsiteY322" fmla="*/ 1069757 h 10540246"/>
              <a:gd name="connsiteX323" fmla="*/ 5420100 w 15577880"/>
              <a:gd name="connsiteY323" fmla="*/ 1069757 h 10540246"/>
              <a:gd name="connsiteX324" fmla="*/ 4986360 w 15577880"/>
              <a:gd name="connsiteY324" fmla="*/ 1234219 h 10540246"/>
              <a:gd name="connsiteX325" fmla="*/ 4460658 w 15577880"/>
              <a:gd name="connsiteY325" fmla="*/ 1398194 h 10540246"/>
              <a:gd name="connsiteX326" fmla="*/ 4256460 w 15577880"/>
              <a:gd name="connsiteY326" fmla="*/ 1450899 h 10540246"/>
              <a:gd name="connsiteX327" fmla="*/ 4848056 w 15577880"/>
              <a:gd name="connsiteY327" fmla="*/ 1188345 h 10540246"/>
              <a:gd name="connsiteX328" fmla="*/ 5183318 w 15577880"/>
              <a:gd name="connsiteY328" fmla="*/ 1030715 h 10540246"/>
              <a:gd name="connsiteX329" fmla="*/ 5604024 w 15577880"/>
              <a:gd name="connsiteY329" fmla="*/ 820379 h 10540246"/>
              <a:gd name="connsiteX330" fmla="*/ 6051522 w 15577880"/>
              <a:gd name="connsiteY330" fmla="*/ 511464 h 10540246"/>
              <a:gd name="connsiteX331" fmla="*/ 6123934 w 15577880"/>
              <a:gd name="connsiteY331" fmla="*/ 485111 h 10540246"/>
              <a:gd name="connsiteX332" fmla="*/ 6314374 w 15577880"/>
              <a:gd name="connsiteY332" fmla="*/ 466078 h 10540246"/>
              <a:gd name="connsiteX333" fmla="*/ 6228928 w 15577880"/>
              <a:gd name="connsiteY333" fmla="*/ 301616 h 10540246"/>
              <a:gd name="connsiteX334" fmla="*/ 6399818 w 15577880"/>
              <a:gd name="connsiteY334" fmla="*/ 203036 h 10540246"/>
              <a:gd name="connsiteX335" fmla="*/ 6722046 w 15577880"/>
              <a:gd name="connsiteY335" fmla="*/ 189859 h 10540246"/>
              <a:gd name="connsiteX336" fmla="*/ 6899452 w 15577880"/>
              <a:gd name="connsiteY336" fmla="*/ 91280 h 10540246"/>
              <a:gd name="connsiteX337" fmla="*/ 7034860 w 15577880"/>
              <a:gd name="connsiteY337" fmla="*/ 20 h 10540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</a:cxnLst>
            <a:rect l="l" t="t" r="r" b="b"/>
            <a:pathLst>
              <a:path w="15577880" h="10540246">
                <a:moveTo>
                  <a:pt x="7034860" y="20"/>
                </a:moveTo>
                <a:cubicBezTo>
                  <a:pt x="7054410" y="508"/>
                  <a:pt x="7075410" y="4412"/>
                  <a:pt x="7097134" y="12709"/>
                </a:cubicBezTo>
                <a:cubicBezTo>
                  <a:pt x="7228198" y="78103"/>
                  <a:pt x="7353468" y="157162"/>
                  <a:pt x="7484530" y="222557"/>
                </a:cubicBezTo>
                <a:cubicBezTo>
                  <a:pt x="7517840" y="242077"/>
                  <a:pt x="7543908" y="262086"/>
                  <a:pt x="7576492" y="268430"/>
                </a:cubicBezTo>
                <a:cubicBezTo>
                  <a:pt x="7708280" y="321136"/>
                  <a:pt x="7800242" y="400195"/>
                  <a:pt x="7885686" y="525128"/>
                </a:cubicBezTo>
                <a:cubicBezTo>
                  <a:pt x="7984166" y="682758"/>
                  <a:pt x="7990682" y="859909"/>
                  <a:pt x="8056576" y="1017539"/>
                </a:cubicBezTo>
                <a:cubicBezTo>
                  <a:pt x="8076126" y="1063413"/>
                  <a:pt x="8023990" y="1135639"/>
                  <a:pt x="8004440" y="1201522"/>
                </a:cubicBezTo>
                <a:cubicBezTo>
                  <a:pt x="8030508" y="1207866"/>
                  <a:pt x="8063092" y="1214698"/>
                  <a:pt x="8095678" y="1221043"/>
                </a:cubicBezTo>
                <a:cubicBezTo>
                  <a:pt x="8076126" y="1266916"/>
                  <a:pt x="8056576" y="1313278"/>
                  <a:pt x="8037026" y="1365496"/>
                </a:cubicBezTo>
                <a:cubicBezTo>
                  <a:pt x="8227466" y="1313278"/>
                  <a:pt x="8398354" y="1260572"/>
                  <a:pt x="8569244" y="1207866"/>
                </a:cubicBezTo>
                <a:cubicBezTo>
                  <a:pt x="8556210" y="1188345"/>
                  <a:pt x="8543176" y="1161992"/>
                  <a:pt x="8530142" y="1135639"/>
                </a:cubicBezTo>
                <a:cubicBezTo>
                  <a:pt x="8714066" y="1122463"/>
                  <a:pt x="8884954" y="1109286"/>
                  <a:pt x="9055844" y="1102942"/>
                </a:cubicBezTo>
                <a:cubicBezTo>
                  <a:pt x="9055844" y="1161992"/>
                  <a:pt x="9055844" y="1201034"/>
                  <a:pt x="9055844" y="1240564"/>
                </a:cubicBezTo>
                <a:cubicBezTo>
                  <a:pt x="8983434" y="1260084"/>
                  <a:pt x="8904506" y="1293269"/>
                  <a:pt x="8792994" y="1325967"/>
                </a:cubicBezTo>
                <a:cubicBezTo>
                  <a:pt x="8759684" y="1306446"/>
                  <a:pt x="8687998" y="1260572"/>
                  <a:pt x="8628622" y="1365496"/>
                </a:cubicBezTo>
                <a:cubicBezTo>
                  <a:pt x="8622104" y="1385505"/>
                  <a:pt x="8582278" y="1391849"/>
                  <a:pt x="8556210" y="1391849"/>
                </a:cubicBezTo>
                <a:cubicBezTo>
                  <a:pt x="8398354" y="1405026"/>
                  <a:pt x="8247016" y="1418202"/>
                  <a:pt x="8095678" y="1430891"/>
                </a:cubicBezTo>
                <a:cubicBezTo>
                  <a:pt x="8063092" y="1562656"/>
                  <a:pt x="8063092" y="1562168"/>
                  <a:pt x="8299876" y="1588521"/>
                </a:cubicBezTo>
                <a:cubicBezTo>
                  <a:pt x="8312910" y="1601697"/>
                  <a:pt x="8325944" y="1615362"/>
                  <a:pt x="8338978" y="1628538"/>
                </a:cubicBezTo>
                <a:cubicBezTo>
                  <a:pt x="8293358" y="1648059"/>
                  <a:pt x="8254258" y="1661235"/>
                  <a:pt x="8214430" y="1680756"/>
                </a:cubicBezTo>
                <a:cubicBezTo>
                  <a:pt x="8220948" y="1687100"/>
                  <a:pt x="8220948" y="1700277"/>
                  <a:pt x="8227466" y="1707109"/>
                </a:cubicBezTo>
                <a:cubicBezTo>
                  <a:pt x="8339702" y="1680756"/>
                  <a:pt x="8451214" y="1648059"/>
                  <a:pt x="8562726" y="1621706"/>
                </a:cubicBezTo>
                <a:cubicBezTo>
                  <a:pt x="8562726" y="1608529"/>
                  <a:pt x="8562726" y="1602185"/>
                  <a:pt x="8562726" y="1595353"/>
                </a:cubicBezTo>
                <a:cubicBezTo>
                  <a:pt x="8536658" y="1589009"/>
                  <a:pt x="8503350" y="1582176"/>
                  <a:pt x="8477282" y="1575344"/>
                </a:cubicBezTo>
                <a:cubicBezTo>
                  <a:pt x="8477282" y="1569000"/>
                  <a:pt x="8477282" y="1562656"/>
                  <a:pt x="8477282" y="1562656"/>
                </a:cubicBezTo>
                <a:cubicBezTo>
                  <a:pt x="8543176" y="1562656"/>
                  <a:pt x="8602554" y="1562656"/>
                  <a:pt x="8674238" y="1562656"/>
                </a:cubicBezTo>
                <a:cubicBezTo>
                  <a:pt x="8654688" y="1516294"/>
                  <a:pt x="8635138" y="1477253"/>
                  <a:pt x="8615586" y="1430891"/>
                </a:cubicBezTo>
                <a:cubicBezTo>
                  <a:pt x="8845854" y="1450899"/>
                  <a:pt x="9016742" y="1365496"/>
                  <a:pt x="9160840" y="1247396"/>
                </a:cubicBezTo>
                <a:cubicBezTo>
                  <a:pt x="9233250" y="1300102"/>
                  <a:pt x="9299144" y="1345975"/>
                  <a:pt x="9358522" y="1378673"/>
                </a:cubicBezTo>
                <a:cubicBezTo>
                  <a:pt x="9299144" y="1424546"/>
                  <a:pt x="9239766" y="1503605"/>
                  <a:pt x="9160840" y="1523126"/>
                </a:cubicBezTo>
                <a:cubicBezTo>
                  <a:pt x="9023258" y="1555824"/>
                  <a:pt x="9068878" y="1667580"/>
                  <a:pt x="9036294" y="1752983"/>
                </a:cubicBezTo>
                <a:cubicBezTo>
                  <a:pt x="9194150" y="1569000"/>
                  <a:pt x="9391106" y="1674412"/>
                  <a:pt x="9568512" y="1641227"/>
                </a:cubicBezTo>
                <a:cubicBezTo>
                  <a:pt x="9568512" y="1661235"/>
                  <a:pt x="9568512" y="1667580"/>
                  <a:pt x="9568512" y="1673924"/>
                </a:cubicBezTo>
                <a:cubicBezTo>
                  <a:pt x="9522894" y="1713454"/>
                  <a:pt x="9483066" y="1752983"/>
                  <a:pt x="9437450" y="1792024"/>
                </a:cubicBezTo>
                <a:cubicBezTo>
                  <a:pt x="9483066" y="1818378"/>
                  <a:pt x="9535926" y="1851563"/>
                  <a:pt x="9581546" y="1884260"/>
                </a:cubicBezTo>
                <a:cubicBezTo>
                  <a:pt x="9674232" y="1943310"/>
                  <a:pt x="9779226" y="1996016"/>
                  <a:pt x="9864672" y="2061899"/>
                </a:cubicBezTo>
                <a:cubicBezTo>
                  <a:pt x="10029044" y="2186344"/>
                  <a:pt x="10186900" y="2120949"/>
                  <a:pt x="10351272" y="2061899"/>
                </a:cubicBezTo>
                <a:cubicBezTo>
                  <a:pt x="10344754" y="2068243"/>
                  <a:pt x="10338238" y="2074587"/>
                  <a:pt x="10331722" y="2087764"/>
                </a:cubicBezTo>
                <a:cubicBezTo>
                  <a:pt x="10325204" y="2094596"/>
                  <a:pt x="10317962" y="2107773"/>
                  <a:pt x="10298412" y="2127293"/>
                </a:cubicBezTo>
                <a:cubicBezTo>
                  <a:pt x="10581538" y="2107773"/>
                  <a:pt x="10844390" y="2081419"/>
                  <a:pt x="11107240" y="2075075"/>
                </a:cubicBezTo>
                <a:cubicBezTo>
                  <a:pt x="11239028" y="2068243"/>
                  <a:pt x="11370090" y="2061411"/>
                  <a:pt x="11514914" y="2127293"/>
                </a:cubicBezTo>
                <a:cubicBezTo>
                  <a:pt x="11627150" y="2179999"/>
                  <a:pt x="11790798" y="2134126"/>
                  <a:pt x="11935618" y="2120949"/>
                </a:cubicBezTo>
                <a:cubicBezTo>
                  <a:pt x="11955170" y="2114117"/>
                  <a:pt x="11974722" y="2048722"/>
                  <a:pt x="11987754" y="2015537"/>
                </a:cubicBezTo>
                <a:cubicBezTo>
                  <a:pt x="12021064" y="2048722"/>
                  <a:pt x="12067406" y="2114117"/>
                  <a:pt x="12086958" y="2107773"/>
                </a:cubicBezTo>
                <a:cubicBezTo>
                  <a:pt x="12198470" y="2075075"/>
                  <a:pt x="12316500" y="2041890"/>
                  <a:pt x="12408462" y="1976496"/>
                </a:cubicBezTo>
                <a:cubicBezTo>
                  <a:pt x="12586592" y="1838386"/>
                  <a:pt x="12770514" y="1759815"/>
                  <a:pt x="13013814" y="1772992"/>
                </a:cubicBezTo>
                <a:cubicBezTo>
                  <a:pt x="12981230" y="1930622"/>
                  <a:pt x="12994266" y="2100940"/>
                  <a:pt x="12842926" y="2206352"/>
                </a:cubicBezTo>
                <a:cubicBezTo>
                  <a:pt x="12829892" y="2219529"/>
                  <a:pt x="12803100" y="2239050"/>
                  <a:pt x="12790066" y="2232217"/>
                </a:cubicBezTo>
                <a:cubicBezTo>
                  <a:pt x="12638728" y="2193176"/>
                  <a:pt x="12645970" y="2330797"/>
                  <a:pt x="12599626" y="2403024"/>
                </a:cubicBezTo>
                <a:cubicBezTo>
                  <a:pt x="12567042" y="2448897"/>
                  <a:pt x="12547490" y="2494771"/>
                  <a:pt x="12514182" y="2547477"/>
                </a:cubicBezTo>
                <a:cubicBezTo>
                  <a:pt x="12520698" y="2560654"/>
                  <a:pt x="12546766" y="2587007"/>
                  <a:pt x="12559800" y="2606527"/>
                </a:cubicBezTo>
                <a:cubicBezTo>
                  <a:pt x="12849442" y="2632881"/>
                  <a:pt x="13020332" y="2403024"/>
                  <a:pt x="13250598" y="2317621"/>
                </a:cubicBezTo>
                <a:cubicBezTo>
                  <a:pt x="13270150" y="2423033"/>
                  <a:pt x="13480866" y="2455730"/>
                  <a:pt x="13342560" y="2652889"/>
                </a:cubicBezTo>
                <a:cubicBezTo>
                  <a:pt x="13645238" y="2613360"/>
                  <a:pt x="13756750" y="2889090"/>
                  <a:pt x="13980498" y="2961317"/>
                </a:cubicBezTo>
                <a:cubicBezTo>
                  <a:pt x="14000050" y="2968149"/>
                  <a:pt x="14019602" y="3020367"/>
                  <a:pt x="14019602" y="3046720"/>
                </a:cubicBezTo>
                <a:cubicBezTo>
                  <a:pt x="14013084" y="3073073"/>
                  <a:pt x="13980498" y="3099426"/>
                  <a:pt x="13953706" y="3118947"/>
                </a:cubicBezTo>
                <a:cubicBezTo>
                  <a:pt x="13855228" y="3204350"/>
                  <a:pt x="13743716" y="3276577"/>
                  <a:pt x="13658270" y="3375157"/>
                </a:cubicBezTo>
                <a:cubicBezTo>
                  <a:pt x="13605410" y="3427375"/>
                  <a:pt x="13611928" y="3513266"/>
                  <a:pt x="13710406" y="3545963"/>
                </a:cubicBezTo>
                <a:cubicBezTo>
                  <a:pt x="13776302" y="3565972"/>
                  <a:pt x="13842194" y="3578661"/>
                  <a:pt x="13901570" y="3611358"/>
                </a:cubicBezTo>
                <a:cubicBezTo>
                  <a:pt x="13934156" y="3631367"/>
                  <a:pt x="13987016" y="3684072"/>
                  <a:pt x="13980498" y="3703593"/>
                </a:cubicBezTo>
                <a:cubicBezTo>
                  <a:pt x="13960948" y="3756299"/>
                  <a:pt x="13966742" y="3841702"/>
                  <a:pt x="13861746" y="3821694"/>
                </a:cubicBezTo>
                <a:cubicBezTo>
                  <a:pt x="13829160" y="3809005"/>
                  <a:pt x="13789334" y="3828038"/>
                  <a:pt x="13756750" y="3841214"/>
                </a:cubicBezTo>
                <a:cubicBezTo>
                  <a:pt x="13756750" y="3854391"/>
                  <a:pt x="13756750" y="3874400"/>
                  <a:pt x="13756750" y="3887576"/>
                </a:cubicBezTo>
                <a:cubicBezTo>
                  <a:pt x="13802368" y="3887576"/>
                  <a:pt x="13855228" y="3887576"/>
                  <a:pt x="13901570" y="3887576"/>
                </a:cubicBezTo>
                <a:cubicBezTo>
                  <a:pt x="13953706" y="3887576"/>
                  <a:pt x="14013084" y="3887576"/>
                  <a:pt x="14065944" y="3887576"/>
                </a:cubicBezTo>
                <a:cubicBezTo>
                  <a:pt x="14072462" y="3900753"/>
                  <a:pt x="14072462" y="3913441"/>
                  <a:pt x="14078978" y="3926618"/>
                </a:cubicBezTo>
                <a:cubicBezTo>
                  <a:pt x="13980498" y="3959315"/>
                  <a:pt x="13888538" y="3992500"/>
                  <a:pt x="13796576" y="4018853"/>
                </a:cubicBezTo>
                <a:cubicBezTo>
                  <a:pt x="13888538" y="4038374"/>
                  <a:pt x="13980498" y="4058383"/>
                  <a:pt x="14085494" y="4084736"/>
                </a:cubicBezTo>
                <a:cubicBezTo>
                  <a:pt x="14059426" y="4136954"/>
                  <a:pt x="14046394" y="4169651"/>
                  <a:pt x="14026842" y="4209181"/>
                </a:cubicBezTo>
                <a:cubicBezTo>
                  <a:pt x="14065944" y="4209181"/>
                  <a:pt x="14105046" y="4202349"/>
                  <a:pt x="14138354" y="4202349"/>
                </a:cubicBezTo>
                <a:cubicBezTo>
                  <a:pt x="14138354" y="4300928"/>
                  <a:pt x="14144870" y="4399508"/>
                  <a:pt x="14138354" y="4498088"/>
                </a:cubicBezTo>
                <a:cubicBezTo>
                  <a:pt x="14138354" y="4518097"/>
                  <a:pt x="14111562" y="4550794"/>
                  <a:pt x="14092010" y="4563970"/>
                </a:cubicBezTo>
                <a:cubicBezTo>
                  <a:pt x="13947190" y="4629853"/>
                  <a:pt x="13803094" y="4688903"/>
                  <a:pt x="13658270" y="4747953"/>
                </a:cubicBezTo>
                <a:cubicBezTo>
                  <a:pt x="13539518" y="4793827"/>
                  <a:pt x="13414970" y="4832869"/>
                  <a:pt x="13323010" y="4859222"/>
                </a:cubicBezTo>
                <a:cubicBezTo>
                  <a:pt x="13323010" y="4964634"/>
                  <a:pt x="13329526" y="5062725"/>
                  <a:pt x="13329526" y="5161305"/>
                </a:cubicBezTo>
                <a:cubicBezTo>
                  <a:pt x="13329526" y="5325767"/>
                  <a:pt x="13329526" y="5325767"/>
                  <a:pt x="13500416" y="5292582"/>
                </a:cubicBezTo>
                <a:cubicBezTo>
                  <a:pt x="13493898" y="5259885"/>
                  <a:pt x="13493898" y="5234020"/>
                  <a:pt x="13487382" y="5174970"/>
                </a:cubicBezTo>
                <a:cubicBezTo>
                  <a:pt x="13572826" y="5227188"/>
                  <a:pt x="13645238" y="5273061"/>
                  <a:pt x="13724166" y="5325767"/>
                </a:cubicBezTo>
                <a:cubicBezTo>
                  <a:pt x="13638720" y="5338944"/>
                  <a:pt x="13566310" y="5345288"/>
                  <a:pt x="13493898" y="5364809"/>
                </a:cubicBezTo>
                <a:cubicBezTo>
                  <a:pt x="13447556" y="5377985"/>
                  <a:pt x="13401938" y="5411171"/>
                  <a:pt x="13355594" y="5430691"/>
                </a:cubicBezTo>
                <a:cubicBezTo>
                  <a:pt x="13349078" y="5437524"/>
                  <a:pt x="13329526" y="5430691"/>
                  <a:pt x="13309974" y="5430691"/>
                </a:cubicBezTo>
                <a:cubicBezTo>
                  <a:pt x="13276666" y="5424347"/>
                  <a:pt x="13244082" y="5430691"/>
                  <a:pt x="13184706" y="5430691"/>
                </a:cubicBezTo>
                <a:cubicBezTo>
                  <a:pt x="13244082" y="5483397"/>
                  <a:pt x="13276666" y="5522439"/>
                  <a:pt x="13323010" y="5568801"/>
                </a:cubicBezTo>
                <a:cubicBezTo>
                  <a:pt x="13401938" y="5529271"/>
                  <a:pt x="13493898" y="5378473"/>
                  <a:pt x="13592378" y="5549280"/>
                </a:cubicBezTo>
                <a:cubicBezTo>
                  <a:pt x="13513450" y="5673725"/>
                  <a:pt x="13381662" y="5607842"/>
                  <a:pt x="13263634" y="5614674"/>
                </a:cubicBezTo>
                <a:cubicBezTo>
                  <a:pt x="13263634" y="5627851"/>
                  <a:pt x="13263634" y="5641027"/>
                  <a:pt x="13263634" y="5660548"/>
                </a:cubicBezTo>
                <a:cubicBezTo>
                  <a:pt x="13349078" y="5667380"/>
                  <a:pt x="13434522" y="5680557"/>
                  <a:pt x="13540242" y="5693733"/>
                </a:cubicBezTo>
                <a:cubicBezTo>
                  <a:pt x="13382386" y="5713254"/>
                  <a:pt x="13244082" y="5732775"/>
                  <a:pt x="13105778" y="5752784"/>
                </a:cubicBezTo>
                <a:cubicBezTo>
                  <a:pt x="13105778" y="5765960"/>
                  <a:pt x="13099260" y="5778649"/>
                  <a:pt x="13099260" y="5785481"/>
                </a:cubicBezTo>
                <a:cubicBezTo>
                  <a:pt x="13145602" y="5811346"/>
                  <a:pt x="13197738" y="5831355"/>
                  <a:pt x="13263634" y="5857708"/>
                </a:cubicBezTo>
                <a:cubicBezTo>
                  <a:pt x="13152120" y="5877228"/>
                  <a:pt x="13047124" y="5890405"/>
                  <a:pt x="12934888" y="5910414"/>
                </a:cubicBezTo>
                <a:cubicBezTo>
                  <a:pt x="13013814" y="6002161"/>
                  <a:pt x="13073192" y="5936279"/>
                  <a:pt x="13138362" y="5916758"/>
                </a:cubicBezTo>
                <a:cubicBezTo>
                  <a:pt x="13244082" y="5877228"/>
                  <a:pt x="13362110" y="5884061"/>
                  <a:pt x="13474348" y="5864052"/>
                </a:cubicBezTo>
                <a:cubicBezTo>
                  <a:pt x="13842194" y="5785481"/>
                  <a:pt x="14204248" y="5700078"/>
                  <a:pt x="14572094" y="5621507"/>
                </a:cubicBezTo>
                <a:cubicBezTo>
                  <a:pt x="14591646" y="5614674"/>
                  <a:pt x="14611198" y="5601498"/>
                  <a:pt x="14624230" y="5595154"/>
                </a:cubicBezTo>
                <a:cubicBezTo>
                  <a:pt x="14624230" y="5581977"/>
                  <a:pt x="14624954" y="5575145"/>
                  <a:pt x="14618438" y="5561968"/>
                </a:cubicBezTo>
                <a:cubicBezTo>
                  <a:pt x="14480134" y="5588321"/>
                  <a:pt x="14348346" y="5621507"/>
                  <a:pt x="14210042" y="5647372"/>
                </a:cubicBezTo>
                <a:cubicBezTo>
                  <a:pt x="14203524" y="5641027"/>
                  <a:pt x="14204248" y="5634683"/>
                  <a:pt x="14204248" y="5634683"/>
                </a:cubicBezTo>
                <a:cubicBezTo>
                  <a:pt x="14289694" y="5601498"/>
                  <a:pt x="14374414" y="5581977"/>
                  <a:pt x="14453342" y="5542448"/>
                </a:cubicBezTo>
                <a:cubicBezTo>
                  <a:pt x="14512718" y="5516095"/>
                  <a:pt x="14565578" y="5463389"/>
                  <a:pt x="14624230" y="5437036"/>
                </a:cubicBezTo>
                <a:cubicBezTo>
                  <a:pt x="14677090" y="5410683"/>
                  <a:pt x="14729950" y="5404338"/>
                  <a:pt x="14782810" y="5384818"/>
                </a:cubicBezTo>
                <a:cubicBezTo>
                  <a:pt x="14808878" y="5378473"/>
                  <a:pt x="14828430" y="5352120"/>
                  <a:pt x="14847980" y="5338944"/>
                </a:cubicBezTo>
                <a:cubicBezTo>
                  <a:pt x="14847980" y="5318935"/>
                  <a:pt x="14847980" y="5299414"/>
                  <a:pt x="14847980" y="5279406"/>
                </a:cubicBezTo>
                <a:cubicBezTo>
                  <a:pt x="14920390" y="5338944"/>
                  <a:pt x="14986284" y="5391650"/>
                  <a:pt x="15058694" y="5450700"/>
                </a:cubicBezTo>
                <a:cubicBezTo>
                  <a:pt x="14986284" y="5503406"/>
                  <a:pt x="14900840" y="5562456"/>
                  <a:pt x="14775570" y="5654204"/>
                </a:cubicBezTo>
                <a:cubicBezTo>
                  <a:pt x="14946458" y="5686901"/>
                  <a:pt x="15084762" y="5700078"/>
                  <a:pt x="15223066" y="5739607"/>
                </a:cubicBezTo>
                <a:cubicBezTo>
                  <a:pt x="15295478" y="5752784"/>
                  <a:pt x="15367890" y="5798657"/>
                  <a:pt x="15459850" y="5838187"/>
                </a:cubicBezTo>
                <a:cubicBezTo>
                  <a:pt x="15360648" y="5864540"/>
                  <a:pt x="15282444" y="5877228"/>
                  <a:pt x="15190482" y="5903581"/>
                </a:cubicBezTo>
                <a:cubicBezTo>
                  <a:pt x="15190482" y="5890405"/>
                  <a:pt x="15189758" y="5864052"/>
                  <a:pt x="15183242" y="5818178"/>
                </a:cubicBezTo>
                <a:cubicBezTo>
                  <a:pt x="15104314" y="5850875"/>
                  <a:pt x="15031902" y="5883573"/>
                  <a:pt x="14939942" y="5916758"/>
                </a:cubicBezTo>
                <a:cubicBezTo>
                  <a:pt x="14973250" y="5936279"/>
                  <a:pt x="14999318" y="5943111"/>
                  <a:pt x="15026110" y="5962632"/>
                </a:cubicBezTo>
                <a:cubicBezTo>
                  <a:pt x="15005834" y="5995329"/>
                  <a:pt x="14979766" y="6021682"/>
                  <a:pt x="14966010" y="6054867"/>
                </a:cubicBezTo>
                <a:cubicBezTo>
                  <a:pt x="14959492" y="6068044"/>
                  <a:pt x="14966734" y="6107085"/>
                  <a:pt x="14979766" y="6120262"/>
                </a:cubicBezTo>
                <a:cubicBezTo>
                  <a:pt x="14992802" y="6133438"/>
                  <a:pt x="15038420" y="6146615"/>
                  <a:pt x="15044938" y="6140270"/>
                </a:cubicBezTo>
                <a:cubicBezTo>
                  <a:pt x="15150658" y="6015338"/>
                  <a:pt x="15275202" y="6094397"/>
                  <a:pt x="15400474" y="6113917"/>
                </a:cubicBezTo>
                <a:cubicBezTo>
                  <a:pt x="15361372" y="6238850"/>
                  <a:pt x="15479402" y="6212009"/>
                  <a:pt x="15577880" y="6251539"/>
                </a:cubicBezTo>
                <a:cubicBezTo>
                  <a:pt x="15479402" y="6304245"/>
                  <a:pt x="15406990" y="6350118"/>
                  <a:pt x="15328062" y="6382816"/>
                </a:cubicBezTo>
                <a:cubicBezTo>
                  <a:pt x="15315030" y="6382816"/>
                  <a:pt x="15282444" y="6323765"/>
                  <a:pt x="15249134" y="6284724"/>
                </a:cubicBezTo>
                <a:cubicBezTo>
                  <a:pt x="15183242" y="6291068"/>
                  <a:pt x="15105038" y="6297900"/>
                  <a:pt x="15026110" y="6304245"/>
                </a:cubicBezTo>
                <a:cubicBezTo>
                  <a:pt x="15032626" y="6455530"/>
                  <a:pt x="15202792" y="6599984"/>
                  <a:pt x="15058694" y="6757614"/>
                </a:cubicBezTo>
                <a:cubicBezTo>
                  <a:pt x="15136898" y="6790311"/>
                  <a:pt x="15210034" y="6810320"/>
                  <a:pt x="15275202" y="6843017"/>
                </a:cubicBezTo>
                <a:cubicBezTo>
                  <a:pt x="15295478" y="6856194"/>
                  <a:pt x="15308512" y="6895235"/>
                  <a:pt x="15301994" y="6921588"/>
                </a:cubicBezTo>
                <a:cubicBezTo>
                  <a:pt x="15294754" y="7000159"/>
                  <a:pt x="15288238" y="7079218"/>
                  <a:pt x="15255652" y="7145101"/>
                </a:cubicBezTo>
                <a:cubicBezTo>
                  <a:pt x="15209310" y="7236848"/>
                  <a:pt x="15144140" y="7315907"/>
                  <a:pt x="15084762" y="7407655"/>
                </a:cubicBezTo>
                <a:cubicBezTo>
                  <a:pt x="15058694" y="7381302"/>
                  <a:pt x="15045662" y="7355437"/>
                  <a:pt x="15018870" y="7322252"/>
                </a:cubicBezTo>
                <a:cubicBezTo>
                  <a:pt x="14907356" y="7388134"/>
                  <a:pt x="14834946" y="7565285"/>
                  <a:pt x="14644506" y="7413999"/>
                </a:cubicBezTo>
                <a:cubicBezTo>
                  <a:pt x="14651022" y="7433520"/>
                  <a:pt x="14651022" y="7453529"/>
                  <a:pt x="14657538" y="7473049"/>
                </a:cubicBezTo>
                <a:cubicBezTo>
                  <a:pt x="14762534" y="7525755"/>
                  <a:pt x="14874048" y="7578461"/>
                  <a:pt x="15012352" y="7650688"/>
                </a:cubicBezTo>
                <a:cubicBezTo>
                  <a:pt x="14894322" y="7663865"/>
                  <a:pt x="14808878" y="7670209"/>
                  <a:pt x="14723434" y="7676553"/>
                </a:cubicBezTo>
                <a:cubicBezTo>
                  <a:pt x="14651022" y="7689730"/>
                  <a:pt x="14617714" y="7722915"/>
                  <a:pt x="14624230" y="7801974"/>
                </a:cubicBezTo>
                <a:cubicBezTo>
                  <a:pt x="14631472" y="7933251"/>
                  <a:pt x="14617714" y="8064528"/>
                  <a:pt x="14624230" y="8195805"/>
                </a:cubicBezTo>
                <a:cubicBezTo>
                  <a:pt x="14624230" y="8235334"/>
                  <a:pt x="14644506" y="8268032"/>
                  <a:pt x="14651022" y="8294385"/>
                </a:cubicBezTo>
                <a:cubicBezTo>
                  <a:pt x="14624230" y="8340258"/>
                  <a:pt x="14598162" y="8392964"/>
                  <a:pt x="14565578" y="8465191"/>
                </a:cubicBezTo>
                <a:cubicBezTo>
                  <a:pt x="14486650" y="8465191"/>
                  <a:pt x="14380930" y="8517409"/>
                  <a:pt x="14302002" y="8379788"/>
                </a:cubicBezTo>
                <a:cubicBezTo>
                  <a:pt x="14282452" y="8340258"/>
                  <a:pt x="14204248" y="8307561"/>
                  <a:pt x="14144870" y="8307561"/>
                </a:cubicBezTo>
                <a:cubicBezTo>
                  <a:pt x="13927638" y="8294385"/>
                  <a:pt x="13703890" y="8301217"/>
                  <a:pt x="13474348" y="8327082"/>
                </a:cubicBezTo>
                <a:cubicBezTo>
                  <a:pt x="13526484" y="8347091"/>
                  <a:pt x="13585860" y="8379788"/>
                  <a:pt x="13637996" y="8379788"/>
                </a:cubicBezTo>
                <a:cubicBezTo>
                  <a:pt x="13697374" y="8379788"/>
                  <a:pt x="13756750" y="8340258"/>
                  <a:pt x="13816126" y="8313905"/>
                </a:cubicBezTo>
                <a:cubicBezTo>
                  <a:pt x="13809610" y="8333426"/>
                  <a:pt x="13808886" y="8346603"/>
                  <a:pt x="13802368" y="8359779"/>
                </a:cubicBezTo>
                <a:cubicBezTo>
                  <a:pt x="13855228" y="8399308"/>
                  <a:pt x="13901570" y="8452014"/>
                  <a:pt x="13953706" y="8477879"/>
                </a:cubicBezTo>
                <a:cubicBezTo>
                  <a:pt x="14019602" y="8511065"/>
                  <a:pt x="14092010" y="8517409"/>
                  <a:pt x="14170938" y="8537418"/>
                </a:cubicBezTo>
                <a:cubicBezTo>
                  <a:pt x="14111562" y="8589636"/>
                  <a:pt x="14058702" y="8629165"/>
                  <a:pt x="14000050" y="8681871"/>
                </a:cubicBezTo>
                <a:cubicBezTo>
                  <a:pt x="14013084" y="8740921"/>
                  <a:pt x="14013084" y="8813148"/>
                  <a:pt x="14124596" y="8766786"/>
                </a:cubicBezTo>
                <a:cubicBezTo>
                  <a:pt x="14157906" y="8754098"/>
                  <a:pt x="14210042" y="8793139"/>
                  <a:pt x="14243350" y="8806316"/>
                </a:cubicBezTo>
                <a:cubicBezTo>
                  <a:pt x="14137630" y="8872198"/>
                  <a:pt x="14033358" y="8938081"/>
                  <a:pt x="13921122" y="9003475"/>
                </a:cubicBezTo>
                <a:cubicBezTo>
                  <a:pt x="13934156" y="9036173"/>
                  <a:pt x="13947190" y="9063014"/>
                  <a:pt x="13960948" y="9082534"/>
                </a:cubicBezTo>
                <a:cubicBezTo>
                  <a:pt x="13724166" y="9069358"/>
                  <a:pt x="13493898" y="9056181"/>
                  <a:pt x="13270150" y="9043005"/>
                </a:cubicBezTo>
                <a:cubicBezTo>
                  <a:pt x="13355594" y="8950769"/>
                  <a:pt x="13349078" y="8904896"/>
                  <a:pt x="13244082" y="8832669"/>
                </a:cubicBezTo>
                <a:cubicBezTo>
                  <a:pt x="13336042" y="8832669"/>
                  <a:pt x="13414970" y="8832669"/>
                  <a:pt x="13500416" y="8832669"/>
                </a:cubicBezTo>
                <a:cubicBezTo>
                  <a:pt x="13500416" y="8826325"/>
                  <a:pt x="13500416" y="8813148"/>
                  <a:pt x="13500416" y="8799972"/>
                </a:cubicBezTo>
                <a:cubicBezTo>
                  <a:pt x="13283182" y="8799972"/>
                  <a:pt x="13060158" y="8799972"/>
                  <a:pt x="12842926" y="8799972"/>
                </a:cubicBezTo>
                <a:cubicBezTo>
                  <a:pt x="12836410" y="8786795"/>
                  <a:pt x="12836410" y="8773619"/>
                  <a:pt x="12836410" y="8760442"/>
                </a:cubicBezTo>
                <a:cubicBezTo>
                  <a:pt x="13013814" y="8714568"/>
                  <a:pt x="13197738" y="8668695"/>
                  <a:pt x="13381662" y="8622333"/>
                </a:cubicBezTo>
                <a:cubicBezTo>
                  <a:pt x="13381662" y="8615989"/>
                  <a:pt x="13381662" y="8609644"/>
                  <a:pt x="13381662" y="8603300"/>
                </a:cubicBezTo>
                <a:cubicBezTo>
                  <a:pt x="13302734" y="8590124"/>
                  <a:pt x="13224530" y="8576947"/>
                  <a:pt x="13145602" y="8570115"/>
                </a:cubicBezTo>
                <a:cubicBezTo>
                  <a:pt x="13152120" y="8583291"/>
                  <a:pt x="13158638" y="8596468"/>
                  <a:pt x="13171670" y="8615989"/>
                </a:cubicBezTo>
                <a:cubicBezTo>
                  <a:pt x="13125328" y="8615989"/>
                  <a:pt x="13079710" y="8615989"/>
                  <a:pt x="13026850" y="8622333"/>
                </a:cubicBezTo>
                <a:cubicBezTo>
                  <a:pt x="13026850" y="8648686"/>
                  <a:pt x="13026850" y="8668695"/>
                  <a:pt x="13026850" y="8694560"/>
                </a:cubicBezTo>
                <a:cubicBezTo>
                  <a:pt x="13013814" y="8688215"/>
                  <a:pt x="13000782" y="8688215"/>
                  <a:pt x="12994266" y="8681871"/>
                </a:cubicBezTo>
                <a:cubicBezTo>
                  <a:pt x="13000782" y="8648686"/>
                  <a:pt x="13007298" y="8602812"/>
                  <a:pt x="13026850" y="8576459"/>
                </a:cubicBezTo>
                <a:cubicBezTo>
                  <a:pt x="13053642" y="8536930"/>
                  <a:pt x="13092742" y="8511065"/>
                  <a:pt x="13125328" y="8477879"/>
                </a:cubicBezTo>
                <a:cubicBezTo>
                  <a:pt x="13197738" y="8458359"/>
                  <a:pt x="13283182" y="8432494"/>
                  <a:pt x="13388902" y="8399308"/>
                </a:cubicBezTo>
                <a:cubicBezTo>
                  <a:pt x="13290426" y="8241679"/>
                  <a:pt x="13171670" y="8333914"/>
                  <a:pt x="13073192" y="8307561"/>
                </a:cubicBezTo>
                <a:cubicBezTo>
                  <a:pt x="13073192" y="8313905"/>
                  <a:pt x="13073192" y="8327082"/>
                  <a:pt x="13066674" y="8340258"/>
                </a:cubicBezTo>
                <a:cubicBezTo>
                  <a:pt x="13112294" y="8340258"/>
                  <a:pt x="13152120" y="8340258"/>
                  <a:pt x="13197738" y="8340258"/>
                </a:cubicBezTo>
                <a:cubicBezTo>
                  <a:pt x="13138362" y="8353435"/>
                  <a:pt x="13053642" y="8445182"/>
                  <a:pt x="13013814" y="8320738"/>
                </a:cubicBezTo>
                <a:cubicBezTo>
                  <a:pt x="13007298" y="8307561"/>
                  <a:pt x="12960956" y="8307561"/>
                  <a:pt x="12928370" y="8307561"/>
                </a:cubicBezTo>
                <a:cubicBezTo>
                  <a:pt x="11916070" y="8307561"/>
                  <a:pt x="10896526" y="8307073"/>
                  <a:pt x="9884222" y="8313905"/>
                </a:cubicBezTo>
                <a:cubicBezTo>
                  <a:pt x="9706818" y="8313905"/>
                  <a:pt x="9529410" y="8313905"/>
                  <a:pt x="9358522" y="8313905"/>
                </a:cubicBezTo>
                <a:cubicBezTo>
                  <a:pt x="9358522" y="8327082"/>
                  <a:pt x="9358522" y="8340258"/>
                  <a:pt x="9358522" y="8353435"/>
                </a:cubicBezTo>
                <a:cubicBezTo>
                  <a:pt x="9378072" y="8353435"/>
                  <a:pt x="9404140" y="8359779"/>
                  <a:pt x="9430932" y="8366611"/>
                </a:cubicBezTo>
                <a:cubicBezTo>
                  <a:pt x="9430932" y="8372956"/>
                  <a:pt x="9430932" y="8379300"/>
                  <a:pt x="9424414" y="8386132"/>
                </a:cubicBezTo>
                <a:cubicBezTo>
                  <a:pt x="9233974" y="8386132"/>
                  <a:pt x="9036294" y="8386132"/>
                  <a:pt x="8819786" y="8386132"/>
                </a:cubicBezTo>
                <a:cubicBezTo>
                  <a:pt x="8832818" y="8432006"/>
                  <a:pt x="8839336" y="8452014"/>
                  <a:pt x="8845854" y="8471535"/>
                </a:cubicBezTo>
                <a:cubicBezTo>
                  <a:pt x="8188364" y="8615989"/>
                  <a:pt x="7530874" y="8734089"/>
                  <a:pt x="6866866" y="8996643"/>
                </a:cubicBezTo>
                <a:cubicBezTo>
                  <a:pt x="6932762" y="9009820"/>
                  <a:pt x="6952312" y="9016652"/>
                  <a:pt x="6978380" y="9016652"/>
                </a:cubicBezTo>
                <a:cubicBezTo>
                  <a:pt x="6892934" y="9056181"/>
                  <a:pt x="6807490" y="9095711"/>
                  <a:pt x="6709012" y="9134752"/>
                </a:cubicBezTo>
                <a:cubicBezTo>
                  <a:pt x="6866866" y="9233332"/>
                  <a:pt x="6997930" y="9154761"/>
                  <a:pt x="7123202" y="9134752"/>
                </a:cubicBezTo>
                <a:cubicBezTo>
                  <a:pt x="7373018" y="9102055"/>
                  <a:pt x="7616318" y="9043005"/>
                  <a:pt x="7866136" y="9003475"/>
                </a:cubicBezTo>
                <a:cubicBezTo>
                  <a:pt x="8030508" y="8970778"/>
                  <a:pt x="8201398" y="8957114"/>
                  <a:pt x="8372286" y="8937593"/>
                </a:cubicBezTo>
                <a:cubicBezTo>
                  <a:pt x="8417906" y="8931249"/>
                  <a:pt x="8470766" y="8918072"/>
                  <a:pt x="8510590" y="8904896"/>
                </a:cubicBezTo>
                <a:cubicBezTo>
                  <a:pt x="8543176" y="8892207"/>
                  <a:pt x="8569244" y="8839501"/>
                  <a:pt x="8595312" y="8845845"/>
                </a:cubicBezTo>
                <a:cubicBezTo>
                  <a:pt x="8648172" y="8845845"/>
                  <a:pt x="8701030" y="8872198"/>
                  <a:pt x="8760408" y="8911240"/>
                </a:cubicBezTo>
                <a:cubicBezTo>
                  <a:pt x="8267290" y="9016652"/>
                  <a:pt x="7774174" y="9128408"/>
                  <a:pt x="7267298" y="9240164"/>
                </a:cubicBezTo>
                <a:cubicBezTo>
                  <a:pt x="7339710" y="9312391"/>
                  <a:pt x="7451946" y="9147929"/>
                  <a:pt x="7497564" y="9299215"/>
                </a:cubicBezTo>
                <a:cubicBezTo>
                  <a:pt x="7294090" y="9351921"/>
                  <a:pt x="7083376" y="9404139"/>
                  <a:pt x="6879902" y="9456845"/>
                </a:cubicBezTo>
                <a:cubicBezTo>
                  <a:pt x="6879902" y="9470021"/>
                  <a:pt x="6886418" y="9476365"/>
                  <a:pt x="6886418" y="9489542"/>
                </a:cubicBezTo>
                <a:cubicBezTo>
                  <a:pt x="6958830" y="9482710"/>
                  <a:pt x="7037756" y="9469533"/>
                  <a:pt x="7110166" y="9463189"/>
                </a:cubicBezTo>
                <a:cubicBezTo>
                  <a:pt x="7116684" y="9469533"/>
                  <a:pt x="7116684" y="9476365"/>
                  <a:pt x="7116684" y="9476365"/>
                </a:cubicBezTo>
                <a:cubicBezTo>
                  <a:pt x="7044274" y="9515407"/>
                  <a:pt x="6971862" y="9548592"/>
                  <a:pt x="6905970" y="9588122"/>
                </a:cubicBezTo>
                <a:cubicBezTo>
                  <a:pt x="6905970" y="9601298"/>
                  <a:pt x="6912486" y="9614475"/>
                  <a:pt x="6912486" y="9627651"/>
                </a:cubicBezTo>
                <a:cubicBezTo>
                  <a:pt x="7208646" y="9581289"/>
                  <a:pt x="7497564" y="9535416"/>
                  <a:pt x="7787208" y="9489542"/>
                </a:cubicBezTo>
                <a:cubicBezTo>
                  <a:pt x="7793724" y="9495886"/>
                  <a:pt x="7793724" y="9502718"/>
                  <a:pt x="7800242" y="9515895"/>
                </a:cubicBezTo>
                <a:cubicBezTo>
                  <a:pt x="7708280" y="9542248"/>
                  <a:pt x="7616318" y="9568601"/>
                  <a:pt x="7517840" y="9601298"/>
                </a:cubicBezTo>
                <a:cubicBezTo>
                  <a:pt x="7576492" y="9620819"/>
                  <a:pt x="7616318" y="9633995"/>
                  <a:pt x="7661938" y="9647172"/>
                </a:cubicBezTo>
                <a:cubicBezTo>
                  <a:pt x="7661938" y="9660348"/>
                  <a:pt x="7669178" y="9666693"/>
                  <a:pt x="7669178" y="9673525"/>
                </a:cubicBezTo>
                <a:cubicBezTo>
                  <a:pt x="7603284" y="9699878"/>
                  <a:pt x="7543908" y="9719399"/>
                  <a:pt x="7444706" y="9752096"/>
                </a:cubicBezTo>
                <a:cubicBezTo>
                  <a:pt x="7484530" y="9712566"/>
                  <a:pt x="7498290" y="9693046"/>
                  <a:pt x="7517840" y="9679869"/>
                </a:cubicBezTo>
                <a:cubicBezTo>
                  <a:pt x="7511322" y="9666693"/>
                  <a:pt x="7504806" y="9660348"/>
                  <a:pt x="7504806" y="9647172"/>
                </a:cubicBezTo>
                <a:cubicBezTo>
                  <a:pt x="7366502" y="9699878"/>
                  <a:pt x="7234714" y="9752096"/>
                  <a:pt x="7103650" y="9804802"/>
                </a:cubicBezTo>
                <a:cubicBezTo>
                  <a:pt x="7096410" y="9791625"/>
                  <a:pt x="7089892" y="9778449"/>
                  <a:pt x="7083376" y="9758928"/>
                </a:cubicBezTo>
                <a:cubicBezTo>
                  <a:pt x="7116684" y="9745752"/>
                  <a:pt x="7142752" y="9725743"/>
                  <a:pt x="7169544" y="9712566"/>
                </a:cubicBezTo>
                <a:cubicBezTo>
                  <a:pt x="7169544" y="9699390"/>
                  <a:pt x="7169544" y="9693046"/>
                  <a:pt x="7169544" y="9686701"/>
                </a:cubicBezTo>
                <a:cubicBezTo>
                  <a:pt x="6952312" y="9732575"/>
                  <a:pt x="6741596" y="9785281"/>
                  <a:pt x="6524364" y="9831155"/>
                </a:cubicBezTo>
                <a:cubicBezTo>
                  <a:pt x="6524364" y="9837499"/>
                  <a:pt x="6524364" y="9850676"/>
                  <a:pt x="6524364" y="9857020"/>
                </a:cubicBezTo>
                <a:cubicBezTo>
                  <a:pt x="6656152" y="9837499"/>
                  <a:pt x="6781422" y="9824323"/>
                  <a:pt x="6912486" y="9804802"/>
                </a:cubicBezTo>
                <a:cubicBezTo>
                  <a:pt x="6912486" y="9817978"/>
                  <a:pt x="6919002" y="9831155"/>
                  <a:pt x="6926244" y="9844331"/>
                </a:cubicBezTo>
                <a:cubicBezTo>
                  <a:pt x="6886418" y="9863852"/>
                  <a:pt x="6820524" y="9909726"/>
                  <a:pt x="6807490" y="9896549"/>
                </a:cubicBezTo>
                <a:cubicBezTo>
                  <a:pt x="6722046" y="9817490"/>
                  <a:pt x="6669186" y="9890205"/>
                  <a:pt x="6604016" y="9922902"/>
                </a:cubicBezTo>
                <a:cubicBezTo>
                  <a:pt x="6525088" y="9962432"/>
                  <a:pt x="6432402" y="9988785"/>
                  <a:pt x="6346958" y="10001473"/>
                </a:cubicBezTo>
                <a:cubicBezTo>
                  <a:pt x="6117416" y="10047835"/>
                  <a:pt x="5880634" y="10080532"/>
                  <a:pt x="5650366" y="10120062"/>
                </a:cubicBezTo>
                <a:cubicBezTo>
                  <a:pt x="5643850" y="10120062"/>
                  <a:pt x="5630816" y="10133238"/>
                  <a:pt x="5611266" y="10152759"/>
                </a:cubicBezTo>
                <a:cubicBezTo>
                  <a:pt x="5643850" y="10152759"/>
                  <a:pt x="5663400" y="10152759"/>
                  <a:pt x="5709744" y="10152759"/>
                </a:cubicBezTo>
                <a:cubicBezTo>
                  <a:pt x="5564922" y="10224986"/>
                  <a:pt x="5446892" y="10284524"/>
                  <a:pt x="5321622" y="10343574"/>
                </a:cubicBezTo>
                <a:cubicBezTo>
                  <a:pt x="5334656" y="10363095"/>
                  <a:pt x="5347690" y="10388960"/>
                  <a:pt x="5360724" y="10422145"/>
                </a:cubicBezTo>
                <a:cubicBezTo>
                  <a:pt x="5117424" y="10454843"/>
                  <a:pt x="4887882" y="10487540"/>
                  <a:pt x="4651098" y="10507549"/>
                </a:cubicBezTo>
                <a:cubicBezTo>
                  <a:pt x="4565654" y="10520237"/>
                  <a:pt x="4473692" y="10474363"/>
                  <a:pt x="4394764" y="10494372"/>
                </a:cubicBezTo>
                <a:cubicBezTo>
                  <a:pt x="4190566" y="10540246"/>
                  <a:pt x="3993609" y="10533902"/>
                  <a:pt x="3790134" y="10540246"/>
                </a:cubicBezTo>
                <a:cubicBezTo>
                  <a:pt x="3684415" y="10540246"/>
                  <a:pt x="3579419" y="10468019"/>
                  <a:pt x="3474424" y="10441666"/>
                </a:cubicBezTo>
                <a:cubicBezTo>
                  <a:pt x="3421564" y="10428490"/>
                  <a:pt x="3355670" y="10422145"/>
                  <a:pt x="3303534" y="10434834"/>
                </a:cubicBezTo>
                <a:cubicBezTo>
                  <a:pt x="3197814" y="10468019"/>
                  <a:pt x="3092819" y="10507549"/>
                  <a:pt x="2981306" y="10540246"/>
                </a:cubicBezTo>
                <a:cubicBezTo>
                  <a:pt x="2981306" y="10527069"/>
                  <a:pt x="2974790" y="10520237"/>
                  <a:pt x="2967548" y="10507549"/>
                </a:cubicBezTo>
                <a:cubicBezTo>
                  <a:pt x="3099336" y="10454843"/>
                  <a:pt x="3224606" y="10395792"/>
                  <a:pt x="3349153" y="10343574"/>
                </a:cubicBezTo>
                <a:cubicBezTo>
                  <a:pt x="3118887" y="10192289"/>
                  <a:pt x="2921930" y="10015138"/>
                  <a:pt x="2902379" y="9699878"/>
                </a:cubicBezTo>
                <a:cubicBezTo>
                  <a:pt x="2863277" y="9719399"/>
                  <a:pt x="2829968" y="9738919"/>
                  <a:pt x="2790142" y="9745752"/>
                </a:cubicBezTo>
                <a:cubicBezTo>
                  <a:pt x="2685146" y="9778449"/>
                  <a:pt x="2685146" y="9738919"/>
                  <a:pt x="2659079" y="9640340"/>
                </a:cubicBezTo>
                <a:cubicBezTo>
                  <a:pt x="2626494" y="9529071"/>
                  <a:pt x="2547566" y="9417315"/>
                  <a:pt x="2462122" y="9325568"/>
                </a:cubicBezTo>
                <a:cubicBezTo>
                  <a:pt x="2409262" y="9259685"/>
                  <a:pt x="2336851" y="9226500"/>
                  <a:pt x="2336851" y="9115232"/>
                </a:cubicBezTo>
                <a:cubicBezTo>
                  <a:pt x="2336851" y="9003475"/>
                  <a:pt x="2218821" y="8977122"/>
                  <a:pt x="2100068" y="9043005"/>
                </a:cubicBezTo>
                <a:cubicBezTo>
                  <a:pt x="1988555" y="9095223"/>
                  <a:pt x="1863284" y="9141097"/>
                  <a:pt x="1751772" y="9187458"/>
                </a:cubicBezTo>
                <a:cubicBezTo>
                  <a:pt x="1738738" y="9174282"/>
                  <a:pt x="1732221" y="9161105"/>
                  <a:pt x="1719187" y="9147929"/>
                </a:cubicBezTo>
                <a:cubicBezTo>
                  <a:pt x="1764806" y="9082534"/>
                  <a:pt x="1804632" y="9016652"/>
                  <a:pt x="1843734" y="8951257"/>
                </a:cubicBezTo>
                <a:cubicBezTo>
                  <a:pt x="1745255" y="8859022"/>
                  <a:pt x="1633742" y="8773619"/>
                  <a:pt x="1495438" y="8852190"/>
                </a:cubicBezTo>
                <a:cubicBezTo>
                  <a:pt x="1482404" y="8806316"/>
                  <a:pt x="1475163" y="8760442"/>
                  <a:pt x="1455612" y="8727745"/>
                </a:cubicBezTo>
                <a:cubicBezTo>
                  <a:pt x="1416510" y="8655518"/>
                  <a:pt x="1331066" y="8602812"/>
                  <a:pt x="1390442" y="8497888"/>
                </a:cubicBezTo>
                <a:cubicBezTo>
                  <a:pt x="1396959" y="8484712"/>
                  <a:pt x="1350616" y="8432494"/>
                  <a:pt x="1324548" y="8412485"/>
                </a:cubicBezTo>
                <a:cubicBezTo>
                  <a:pt x="1252138" y="8372956"/>
                  <a:pt x="1179727" y="8346603"/>
                  <a:pt x="1087765" y="8300729"/>
                </a:cubicBezTo>
                <a:cubicBezTo>
                  <a:pt x="1028389" y="8353435"/>
                  <a:pt x="870533" y="8359779"/>
                  <a:pt x="910359" y="8537418"/>
                </a:cubicBezTo>
                <a:cubicBezTo>
                  <a:pt x="798122" y="8583291"/>
                  <a:pt x="680093" y="8642342"/>
                  <a:pt x="561339" y="8688215"/>
                </a:cubicBezTo>
                <a:cubicBezTo>
                  <a:pt x="528754" y="8701392"/>
                  <a:pt x="483136" y="8714568"/>
                  <a:pt x="462861" y="8694560"/>
                </a:cubicBezTo>
                <a:cubicBezTo>
                  <a:pt x="377416" y="8615989"/>
                  <a:pt x="278937" y="8602812"/>
                  <a:pt x="167425" y="8648686"/>
                </a:cubicBezTo>
                <a:cubicBezTo>
                  <a:pt x="206527" y="8622333"/>
                  <a:pt x="246353" y="8590124"/>
                  <a:pt x="299212" y="8556938"/>
                </a:cubicBezTo>
                <a:cubicBezTo>
                  <a:pt x="108048" y="8458359"/>
                  <a:pt x="-62841" y="8359779"/>
                  <a:pt x="22603" y="8104057"/>
                </a:cubicBezTo>
                <a:cubicBezTo>
                  <a:pt x="35637" y="8136755"/>
                  <a:pt x="48671" y="8176284"/>
                  <a:pt x="68946" y="8208981"/>
                </a:cubicBezTo>
                <a:cubicBezTo>
                  <a:pt x="81980" y="8235334"/>
                  <a:pt x="108048" y="8274376"/>
                  <a:pt x="121082" y="8274376"/>
                </a:cubicBezTo>
                <a:cubicBezTo>
                  <a:pt x="232594" y="8261199"/>
                  <a:pt x="265903" y="8307561"/>
                  <a:pt x="272420" y="8412485"/>
                </a:cubicBezTo>
                <a:cubicBezTo>
                  <a:pt x="285454" y="8517897"/>
                  <a:pt x="370899" y="8537418"/>
                  <a:pt x="436793" y="8452014"/>
                </a:cubicBezTo>
                <a:cubicBezTo>
                  <a:pt x="509204" y="8353435"/>
                  <a:pt x="588131" y="8327082"/>
                  <a:pt x="686610" y="8418829"/>
                </a:cubicBezTo>
                <a:cubicBezTo>
                  <a:pt x="791605" y="8320250"/>
                  <a:pt x="897325" y="8235334"/>
                  <a:pt x="1055181" y="8248511"/>
                </a:cubicBezTo>
                <a:cubicBezTo>
                  <a:pt x="1126867" y="8254855"/>
                  <a:pt x="1153659" y="8195805"/>
                  <a:pt x="1134108" y="8129922"/>
                </a:cubicBezTo>
                <a:cubicBezTo>
                  <a:pt x="1113833" y="8051351"/>
                  <a:pt x="1094282" y="7959604"/>
                  <a:pt x="1055181" y="7886889"/>
                </a:cubicBezTo>
                <a:cubicBezTo>
                  <a:pt x="1002321" y="7788797"/>
                  <a:pt x="1021872" y="7716083"/>
                  <a:pt x="1047940" y="7617503"/>
                </a:cubicBezTo>
                <a:cubicBezTo>
                  <a:pt x="1107316" y="7361293"/>
                  <a:pt x="1265172" y="7256369"/>
                  <a:pt x="1508472" y="7223672"/>
                </a:cubicBezTo>
                <a:cubicBezTo>
                  <a:pt x="1548298" y="7216839"/>
                  <a:pt x="1600434" y="7204151"/>
                  <a:pt x="1626501" y="7170966"/>
                </a:cubicBezTo>
                <a:cubicBezTo>
                  <a:pt x="1646776" y="7145101"/>
                  <a:pt x="1646776" y="7099227"/>
                  <a:pt x="1646776" y="7059698"/>
                </a:cubicBezTo>
                <a:cubicBezTo>
                  <a:pt x="1646776" y="7052865"/>
                  <a:pt x="1600434" y="7046521"/>
                  <a:pt x="1567849" y="7039689"/>
                </a:cubicBezTo>
                <a:cubicBezTo>
                  <a:pt x="1561332" y="7020168"/>
                  <a:pt x="1547574" y="6974294"/>
                  <a:pt x="1521506" y="6961118"/>
                </a:cubicBezTo>
                <a:cubicBezTo>
                  <a:pt x="1501955" y="6947941"/>
                  <a:pt x="1449095" y="6980638"/>
                  <a:pt x="1423027" y="7000647"/>
                </a:cubicBezTo>
                <a:cubicBezTo>
                  <a:pt x="1324548" y="7092395"/>
                  <a:pt x="1252138" y="7079218"/>
                  <a:pt x="1219553" y="6941597"/>
                </a:cubicBezTo>
                <a:cubicBezTo>
                  <a:pt x="1205795" y="6895235"/>
                  <a:pt x="1199278" y="6836185"/>
                  <a:pt x="1205795" y="6783967"/>
                </a:cubicBezTo>
                <a:cubicBezTo>
                  <a:pt x="1205795" y="6691731"/>
                  <a:pt x="1179727" y="6632681"/>
                  <a:pt x="1074007" y="6652202"/>
                </a:cubicBezTo>
                <a:cubicBezTo>
                  <a:pt x="1002321" y="6659034"/>
                  <a:pt x="969736" y="6632681"/>
                  <a:pt x="936427" y="6560454"/>
                </a:cubicBezTo>
                <a:cubicBezTo>
                  <a:pt x="884291" y="6416001"/>
                  <a:pt x="811880" y="6284236"/>
                  <a:pt x="916876" y="6120262"/>
                </a:cubicBezTo>
                <a:cubicBezTo>
                  <a:pt x="1034906" y="5943111"/>
                  <a:pt x="1199278" y="5857708"/>
                  <a:pt x="1396959" y="5844531"/>
                </a:cubicBezTo>
                <a:cubicBezTo>
                  <a:pt x="1567849" y="5837699"/>
                  <a:pt x="1626501" y="5713254"/>
                  <a:pt x="1711946" y="5614674"/>
                </a:cubicBezTo>
                <a:cubicBezTo>
                  <a:pt x="1718463" y="5607842"/>
                  <a:pt x="1706153" y="5588321"/>
                  <a:pt x="1692395" y="5555624"/>
                </a:cubicBezTo>
                <a:cubicBezTo>
                  <a:pt x="1646776" y="5614674"/>
                  <a:pt x="1613468" y="5667380"/>
                  <a:pt x="1574366" y="5719598"/>
                </a:cubicBezTo>
                <a:cubicBezTo>
                  <a:pt x="1567125" y="5706422"/>
                  <a:pt x="1561332" y="5693733"/>
                  <a:pt x="1554815" y="5680557"/>
                </a:cubicBezTo>
                <a:cubicBezTo>
                  <a:pt x="1475887" y="5693733"/>
                  <a:pt x="1389718" y="5686901"/>
                  <a:pt x="1317308" y="5713254"/>
                </a:cubicBezTo>
                <a:cubicBezTo>
                  <a:pt x="1245621" y="5739119"/>
                  <a:pt x="1186244" y="5798657"/>
                  <a:pt x="1126867" y="5838187"/>
                </a:cubicBezTo>
                <a:cubicBezTo>
                  <a:pt x="1113833" y="5825010"/>
                  <a:pt x="1107316" y="5805002"/>
                  <a:pt x="1094282" y="5791825"/>
                </a:cubicBezTo>
                <a:cubicBezTo>
                  <a:pt x="1192761" y="5732775"/>
                  <a:pt x="1291240" y="5673725"/>
                  <a:pt x="1376684" y="5621507"/>
                </a:cubicBezTo>
                <a:cubicBezTo>
                  <a:pt x="1357133" y="5588321"/>
                  <a:pt x="1337582" y="5548792"/>
                  <a:pt x="1317308" y="5516095"/>
                </a:cubicBezTo>
                <a:cubicBezTo>
                  <a:pt x="1304274" y="5489742"/>
                  <a:pt x="1284723" y="5463389"/>
                  <a:pt x="1271689" y="5437036"/>
                </a:cubicBezTo>
                <a:cubicBezTo>
                  <a:pt x="1245621" y="5463389"/>
                  <a:pt x="1219553" y="5482909"/>
                  <a:pt x="1192761" y="5509262"/>
                </a:cubicBezTo>
                <a:cubicBezTo>
                  <a:pt x="1068214" y="5410683"/>
                  <a:pt x="1199278" y="5332112"/>
                  <a:pt x="1232587" y="5253541"/>
                </a:cubicBezTo>
                <a:cubicBezTo>
                  <a:pt x="1113833" y="5233532"/>
                  <a:pt x="1002321" y="5227188"/>
                  <a:pt x="890808" y="5207179"/>
                </a:cubicBezTo>
                <a:cubicBezTo>
                  <a:pt x="778572" y="5187658"/>
                  <a:pt x="667059" y="5168137"/>
                  <a:pt x="680093" y="5003675"/>
                </a:cubicBezTo>
                <a:cubicBezTo>
                  <a:pt x="686610" y="4964634"/>
                  <a:pt x="667059" y="4918272"/>
                  <a:pt x="660542" y="4898751"/>
                </a:cubicBezTo>
                <a:cubicBezTo>
                  <a:pt x="601165" y="4852877"/>
                  <a:pt x="549029" y="4813348"/>
                  <a:pt x="496170" y="4773818"/>
                </a:cubicBezTo>
                <a:cubicBezTo>
                  <a:pt x="541788" y="4714768"/>
                  <a:pt x="574373" y="4675727"/>
                  <a:pt x="620716" y="4616676"/>
                </a:cubicBezTo>
                <a:cubicBezTo>
                  <a:pt x="561339" y="4616676"/>
                  <a:pt x="515721" y="4616676"/>
                  <a:pt x="436793" y="4616676"/>
                </a:cubicBezTo>
                <a:cubicBezTo>
                  <a:pt x="535271" y="4563970"/>
                  <a:pt x="594648" y="4518097"/>
                  <a:pt x="667059" y="4491744"/>
                </a:cubicBezTo>
                <a:cubicBezTo>
                  <a:pt x="817673" y="4439526"/>
                  <a:pt x="785088" y="4347290"/>
                  <a:pt x="719195" y="4229190"/>
                </a:cubicBezTo>
                <a:cubicBezTo>
                  <a:pt x="673576" y="4320937"/>
                  <a:pt x="607682" y="4359979"/>
                  <a:pt x="535271" y="4274575"/>
                </a:cubicBezTo>
                <a:cubicBezTo>
                  <a:pt x="502687" y="4241878"/>
                  <a:pt x="502687" y="4176484"/>
                  <a:pt x="509204" y="4116945"/>
                </a:cubicBezTo>
                <a:cubicBezTo>
                  <a:pt x="509204" y="4051551"/>
                  <a:pt x="357865" y="4038374"/>
                  <a:pt x="449827" y="3933450"/>
                </a:cubicBezTo>
                <a:cubicBezTo>
                  <a:pt x="502687" y="3874400"/>
                  <a:pt x="568580" y="3834870"/>
                  <a:pt x="640267" y="3775820"/>
                </a:cubicBezTo>
                <a:cubicBezTo>
                  <a:pt x="588131" y="3762643"/>
                  <a:pt x="548305" y="3749467"/>
                  <a:pt x="509204" y="3736779"/>
                </a:cubicBezTo>
                <a:cubicBezTo>
                  <a:pt x="562063" y="3651375"/>
                  <a:pt x="759021" y="3670408"/>
                  <a:pt x="660542" y="3493257"/>
                </a:cubicBezTo>
                <a:cubicBezTo>
                  <a:pt x="693127" y="3453728"/>
                  <a:pt x="739470" y="3401510"/>
                  <a:pt x="785088" y="3355636"/>
                </a:cubicBezTo>
                <a:cubicBezTo>
                  <a:pt x="792330" y="3361980"/>
                  <a:pt x="804639" y="3361980"/>
                  <a:pt x="817673" y="3368813"/>
                </a:cubicBezTo>
                <a:cubicBezTo>
                  <a:pt x="785088" y="3421031"/>
                  <a:pt x="759021" y="3473737"/>
                  <a:pt x="732953" y="3526443"/>
                </a:cubicBezTo>
                <a:cubicBezTo>
                  <a:pt x="745987" y="3539131"/>
                  <a:pt x="759021" y="3545963"/>
                  <a:pt x="772055" y="3559140"/>
                </a:cubicBezTo>
                <a:cubicBezTo>
                  <a:pt x="817673" y="3506434"/>
                  <a:pt x="857499" y="3447384"/>
                  <a:pt x="916876" y="3375157"/>
                </a:cubicBezTo>
                <a:cubicBezTo>
                  <a:pt x="916876" y="3375157"/>
                  <a:pt x="942944" y="3394678"/>
                  <a:pt x="969012" y="3407854"/>
                </a:cubicBezTo>
                <a:cubicBezTo>
                  <a:pt x="1041423" y="3388333"/>
                  <a:pt x="1127591" y="3361980"/>
                  <a:pt x="1239104" y="3329283"/>
                </a:cubicBezTo>
                <a:cubicBezTo>
                  <a:pt x="1219553" y="3361980"/>
                  <a:pt x="1206519" y="3381989"/>
                  <a:pt x="1179727" y="3427863"/>
                </a:cubicBezTo>
                <a:cubicBezTo>
                  <a:pt x="1666327" y="3237536"/>
                  <a:pt x="2133376" y="3053553"/>
                  <a:pt x="2612736" y="2863225"/>
                </a:cubicBezTo>
                <a:cubicBezTo>
                  <a:pt x="2586668" y="2836872"/>
                  <a:pt x="2560600" y="2816864"/>
                  <a:pt x="2541049" y="2803687"/>
                </a:cubicBezTo>
                <a:cubicBezTo>
                  <a:pt x="2803900" y="2698763"/>
                  <a:pt x="3059510" y="2580175"/>
                  <a:pt x="3329602" y="2488427"/>
                </a:cubicBezTo>
                <a:cubicBezTo>
                  <a:pt x="3585936" y="2396680"/>
                  <a:pt x="3848787" y="2337629"/>
                  <a:pt x="4098604" y="2252226"/>
                </a:cubicBezTo>
                <a:cubicBezTo>
                  <a:pt x="4355662" y="2166823"/>
                  <a:pt x="4604756" y="2061899"/>
                  <a:pt x="4848056" y="1963319"/>
                </a:cubicBezTo>
                <a:cubicBezTo>
                  <a:pt x="5018945" y="1891092"/>
                  <a:pt x="5177524" y="1805689"/>
                  <a:pt x="5341898" y="1726630"/>
                </a:cubicBezTo>
                <a:cubicBezTo>
                  <a:pt x="5341898" y="1720286"/>
                  <a:pt x="5341172" y="1707109"/>
                  <a:pt x="5334656" y="1693933"/>
                </a:cubicBezTo>
                <a:cubicBezTo>
                  <a:pt x="5276002" y="1687100"/>
                  <a:pt x="5210110" y="1687100"/>
                  <a:pt x="5124664" y="1673924"/>
                </a:cubicBezTo>
                <a:cubicBezTo>
                  <a:pt x="5394032" y="1542647"/>
                  <a:pt x="5643850" y="1411370"/>
                  <a:pt x="5900184" y="1286437"/>
                </a:cubicBezTo>
                <a:cubicBezTo>
                  <a:pt x="5893666" y="1273749"/>
                  <a:pt x="5887150" y="1260084"/>
                  <a:pt x="5880634" y="1240564"/>
                </a:cubicBezTo>
                <a:cubicBezTo>
                  <a:pt x="5663400" y="1221043"/>
                  <a:pt x="5506270" y="1385017"/>
                  <a:pt x="5295554" y="1405026"/>
                </a:cubicBezTo>
                <a:cubicBezTo>
                  <a:pt x="5328138" y="1391849"/>
                  <a:pt x="5354206" y="1372328"/>
                  <a:pt x="5387516" y="1352320"/>
                </a:cubicBezTo>
                <a:cubicBezTo>
                  <a:pt x="5387516" y="1345975"/>
                  <a:pt x="5380998" y="1339143"/>
                  <a:pt x="5380998" y="1332799"/>
                </a:cubicBezTo>
                <a:cubicBezTo>
                  <a:pt x="5321622" y="1352320"/>
                  <a:pt x="5262970" y="1371840"/>
                  <a:pt x="5203592" y="1385017"/>
                </a:cubicBezTo>
                <a:cubicBezTo>
                  <a:pt x="5197076" y="1378673"/>
                  <a:pt x="5190558" y="1372328"/>
                  <a:pt x="5183318" y="1365496"/>
                </a:cubicBezTo>
                <a:cubicBezTo>
                  <a:pt x="5268762" y="1306446"/>
                  <a:pt x="5347690" y="1240564"/>
                  <a:pt x="5433134" y="1194690"/>
                </a:cubicBezTo>
                <a:cubicBezTo>
                  <a:pt x="5525096" y="1141984"/>
                  <a:pt x="5623574" y="1109774"/>
                  <a:pt x="5735812" y="1063413"/>
                </a:cubicBezTo>
                <a:cubicBezTo>
                  <a:pt x="5729294" y="1083421"/>
                  <a:pt x="5729294" y="1096110"/>
                  <a:pt x="5716260" y="1155160"/>
                </a:cubicBezTo>
                <a:cubicBezTo>
                  <a:pt x="5788670" y="1056580"/>
                  <a:pt x="5932768" y="1096598"/>
                  <a:pt x="5940010" y="945312"/>
                </a:cubicBezTo>
                <a:cubicBezTo>
                  <a:pt x="5940010" y="925792"/>
                  <a:pt x="6024730" y="899438"/>
                  <a:pt x="6071074" y="899438"/>
                </a:cubicBezTo>
                <a:cubicBezTo>
                  <a:pt x="6202860" y="899438"/>
                  <a:pt x="6275272" y="827212"/>
                  <a:pt x="6346958" y="741808"/>
                </a:cubicBezTo>
                <a:cubicBezTo>
                  <a:pt x="6346958" y="734976"/>
                  <a:pt x="6340442" y="721800"/>
                  <a:pt x="6333924" y="708623"/>
                </a:cubicBezTo>
                <a:cubicBezTo>
                  <a:pt x="6084106" y="814035"/>
                  <a:pt x="5827774" y="918959"/>
                  <a:pt x="5571438" y="1023883"/>
                </a:cubicBezTo>
                <a:cubicBezTo>
                  <a:pt x="5558406" y="1004362"/>
                  <a:pt x="5551888" y="984842"/>
                  <a:pt x="5538130" y="958489"/>
                </a:cubicBezTo>
                <a:cubicBezTo>
                  <a:pt x="5466444" y="991186"/>
                  <a:pt x="5394032" y="1030715"/>
                  <a:pt x="5308588" y="1069757"/>
                </a:cubicBezTo>
                <a:cubicBezTo>
                  <a:pt x="5354930" y="1069757"/>
                  <a:pt x="5387516" y="1069757"/>
                  <a:pt x="5420100" y="1069757"/>
                </a:cubicBezTo>
                <a:cubicBezTo>
                  <a:pt x="5275278" y="1122463"/>
                  <a:pt x="5163766" y="1227875"/>
                  <a:pt x="4986360" y="1234219"/>
                </a:cubicBezTo>
                <a:cubicBezTo>
                  <a:pt x="4808954" y="1234219"/>
                  <a:pt x="4631548" y="1339143"/>
                  <a:pt x="4460658" y="1398194"/>
                </a:cubicBezTo>
                <a:cubicBezTo>
                  <a:pt x="4394764" y="1417714"/>
                  <a:pt x="4328870" y="1450899"/>
                  <a:pt x="4256460" y="1450899"/>
                </a:cubicBezTo>
                <a:cubicBezTo>
                  <a:pt x="4453417" y="1365496"/>
                  <a:pt x="4651098" y="1280093"/>
                  <a:pt x="4848056" y="1188345"/>
                </a:cubicBezTo>
                <a:cubicBezTo>
                  <a:pt x="4960292" y="1135639"/>
                  <a:pt x="5065288" y="1043892"/>
                  <a:pt x="5183318" y="1030715"/>
                </a:cubicBezTo>
                <a:cubicBezTo>
                  <a:pt x="5361448" y="1011195"/>
                  <a:pt x="5472960" y="898950"/>
                  <a:pt x="5604024" y="820379"/>
                </a:cubicBezTo>
                <a:cubicBezTo>
                  <a:pt x="5761878" y="734976"/>
                  <a:pt x="5900184" y="616388"/>
                  <a:pt x="6051522" y="511464"/>
                </a:cubicBezTo>
                <a:cubicBezTo>
                  <a:pt x="6071074" y="498287"/>
                  <a:pt x="6097866" y="485111"/>
                  <a:pt x="6123934" y="485111"/>
                </a:cubicBezTo>
                <a:cubicBezTo>
                  <a:pt x="6183310" y="478766"/>
                  <a:pt x="6235446" y="472422"/>
                  <a:pt x="6314374" y="466078"/>
                </a:cubicBezTo>
                <a:cubicBezTo>
                  <a:pt x="6274546" y="393851"/>
                  <a:pt x="6248480" y="341145"/>
                  <a:pt x="6228928" y="301616"/>
                </a:cubicBezTo>
                <a:cubicBezTo>
                  <a:pt x="6281788" y="268918"/>
                  <a:pt x="6334648" y="216212"/>
                  <a:pt x="6399818" y="203036"/>
                </a:cubicBezTo>
                <a:cubicBezTo>
                  <a:pt x="6505538" y="183515"/>
                  <a:pt x="6617050" y="183515"/>
                  <a:pt x="6722046" y="189859"/>
                </a:cubicBezTo>
                <a:cubicBezTo>
                  <a:pt x="6807490" y="189859"/>
                  <a:pt x="6860350" y="176683"/>
                  <a:pt x="6899452" y="91280"/>
                </a:cubicBezTo>
                <a:cubicBezTo>
                  <a:pt x="6924072" y="32229"/>
                  <a:pt x="6974758" y="-956"/>
                  <a:pt x="7034860" y="2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4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5" hasCustomPrompt="1"/>
          </p:nvPr>
        </p:nvSpPr>
        <p:spPr>
          <a:xfrm>
            <a:off x="11717993" y="-22"/>
            <a:ext cx="15577880" cy="10540246"/>
          </a:xfrm>
          <a:custGeom>
            <a:avLst/>
            <a:gdLst>
              <a:gd name="connsiteX0" fmla="*/ 7034860 w 15577880"/>
              <a:gd name="connsiteY0" fmla="*/ 20 h 10540246"/>
              <a:gd name="connsiteX1" fmla="*/ 7097134 w 15577880"/>
              <a:gd name="connsiteY1" fmla="*/ 12709 h 10540246"/>
              <a:gd name="connsiteX2" fmla="*/ 7484530 w 15577880"/>
              <a:gd name="connsiteY2" fmla="*/ 222557 h 10540246"/>
              <a:gd name="connsiteX3" fmla="*/ 7576492 w 15577880"/>
              <a:gd name="connsiteY3" fmla="*/ 268430 h 10540246"/>
              <a:gd name="connsiteX4" fmla="*/ 7885686 w 15577880"/>
              <a:gd name="connsiteY4" fmla="*/ 525128 h 10540246"/>
              <a:gd name="connsiteX5" fmla="*/ 8056576 w 15577880"/>
              <a:gd name="connsiteY5" fmla="*/ 1017539 h 10540246"/>
              <a:gd name="connsiteX6" fmla="*/ 8004440 w 15577880"/>
              <a:gd name="connsiteY6" fmla="*/ 1201522 h 10540246"/>
              <a:gd name="connsiteX7" fmla="*/ 8095678 w 15577880"/>
              <a:gd name="connsiteY7" fmla="*/ 1221043 h 10540246"/>
              <a:gd name="connsiteX8" fmla="*/ 8037026 w 15577880"/>
              <a:gd name="connsiteY8" fmla="*/ 1365496 h 10540246"/>
              <a:gd name="connsiteX9" fmla="*/ 8569244 w 15577880"/>
              <a:gd name="connsiteY9" fmla="*/ 1207866 h 10540246"/>
              <a:gd name="connsiteX10" fmla="*/ 8530142 w 15577880"/>
              <a:gd name="connsiteY10" fmla="*/ 1135639 h 10540246"/>
              <a:gd name="connsiteX11" fmla="*/ 9055844 w 15577880"/>
              <a:gd name="connsiteY11" fmla="*/ 1102942 h 10540246"/>
              <a:gd name="connsiteX12" fmla="*/ 9055844 w 15577880"/>
              <a:gd name="connsiteY12" fmla="*/ 1240564 h 10540246"/>
              <a:gd name="connsiteX13" fmla="*/ 8792994 w 15577880"/>
              <a:gd name="connsiteY13" fmla="*/ 1325967 h 10540246"/>
              <a:gd name="connsiteX14" fmla="*/ 8628622 w 15577880"/>
              <a:gd name="connsiteY14" fmla="*/ 1365496 h 10540246"/>
              <a:gd name="connsiteX15" fmla="*/ 8556210 w 15577880"/>
              <a:gd name="connsiteY15" fmla="*/ 1391849 h 10540246"/>
              <a:gd name="connsiteX16" fmla="*/ 8095678 w 15577880"/>
              <a:gd name="connsiteY16" fmla="*/ 1430891 h 10540246"/>
              <a:gd name="connsiteX17" fmla="*/ 8299876 w 15577880"/>
              <a:gd name="connsiteY17" fmla="*/ 1588521 h 10540246"/>
              <a:gd name="connsiteX18" fmla="*/ 8338978 w 15577880"/>
              <a:gd name="connsiteY18" fmla="*/ 1628538 h 10540246"/>
              <a:gd name="connsiteX19" fmla="*/ 8214430 w 15577880"/>
              <a:gd name="connsiteY19" fmla="*/ 1680756 h 10540246"/>
              <a:gd name="connsiteX20" fmla="*/ 8227466 w 15577880"/>
              <a:gd name="connsiteY20" fmla="*/ 1707109 h 10540246"/>
              <a:gd name="connsiteX21" fmla="*/ 8562726 w 15577880"/>
              <a:gd name="connsiteY21" fmla="*/ 1621706 h 10540246"/>
              <a:gd name="connsiteX22" fmla="*/ 8562726 w 15577880"/>
              <a:gd name="connsiteY22" fmla="*/ 1595353 h 10540246"/>
              <a:gd name="connsiteX23" fmla="*/ 8477282 w 15577880"/>
              <a:gd name="connsiteY23" fmla="*/ 1575344 h 10540246"/>
              <a:gd name="connsiteX24" fmla="*/ 8477282 w 15577880"/>
              <a:gd name="connsiteY24" fmla="*/ 1562656 h 10540246"/>
              <a:gd name="connsiteX25" fmla="*/ 8674238 w 15577880"/>
              <a:gd name="connsiteY25" fmla="*/ 1562656 h 10540246"/>
              <a:gd name="connsiteX26" fmla="*/ 8615586 w 15577880"/>
              <a:gd name="connsiteY26" fmla="*/ 1430891 h 10540246"/>
              <a:gd name="connsiteX27" fmla="*/ 9160840 w 15577880"/>
              <a:gd name="connsiteY27" fmla="*/ 1247396 h 10540246"/>
              <a:gd name="connsiteX28" fmla="*/ 9358522 w 15577880"/>
              <a:gd name="connsiteY28" fmla="*/ 1378673 h 10540246"/>
              <a:gd name="connsiteX29" fmla="*/ 9160840 w 15577880"/>
              <a:gd name="connsiteY29" fmla="*/ 1523126 h 10540246"/>
              <a:gd name="connsiteX30" fmla="*/ 9036294 w 15577880"/>
              <a:gd name="connsiteY30" fmla="*/ 1752983 h 10540246"/>
              <a:gd name="connsiteX31" fmla="*/ 9568512 w 15577880"/>
              <a:gd name="connsiteY31" fmla="*/ 1641227 h 10540246"/>
              <a:gd name="connsiteX32" fmla="*/ 9568512 w 15577880"/>
              <a:gd name="connsiteY32" fmla="*/ 1673924 h 10540246"/>
              <a:gd name="connsiteX33" fmla="*/ 9437450 w 15577880"/>
              <a:gd name="connsiteY33" fmla="*/ 1792024 h 10540246"/>
              <a:gd name="connsiteX34" fmla="*/ 9581546 w 15577880"/>
              <a:gd name="connsiteY34" fmla="*/ 1884260 h 10540246"/>
              <a:gd name="connsiteX35" fmla="*/ 9864672 w 15577880"/>
              <a:gd name="connsiteY35" fmla="*/ 2061899 h 10540246"/>
              <a:gd name="connsiteX36" fmla="*/ 10351272 w 15577880"/>
              <a:gd name="connsiteY36" fmla="*/ 2061899 h 10540246"/>
              <a:gd name="connsiteX37" fmla="*/ 10331722 w 15577880"/>
              <a:gd name="connsiteY37" fmla="*/ 2087764 h 10540246"/>
              <a:gd name="connsiteX38" fmla="*/ 10298412 w 15577880"/>
              <a:gd name="connsiteY38" fmla="*/ 2127293 h 10540246"/>
              <a:gd name="connsiteX39" fmla="*/ 11107240 w 15577880"/>
              <a:gd name="connsiteY39" fmla="*/ 2075075 h 10540246"/>
              <a:gd name="connsiteX40" fmla="*/ 11514914 w 15577880"/>
              <a:gd name="connsiteY40" fmla="*/ 2127293 h 10540246"/>
              <a:gd name="connsiteX41" fmla="*/ 11935618 w 15577880"/>
              <a:gd name="connsiteY41" fmla="*/ 2120949 h 10540246"/>
              <a:gd name="connsiteX42" fmla="*/ 11987754 w 15577880"/>
              <a:gd name="connsiteY42" fmla="*/ 2015537 h 10540246"/>
              <a:gd name="connsiteX43" fmla="*/ 12086958 w 15577880"/>
              <a:gd name="connsiteY43" fmla="*/ 2107773 h 10540246"/>
              <a:gd name="connsiteX44" fmla="*/ 12408462 w 15577880"/>
              <a:gd name="connsiteY44" fmla="*/ 1976496 h 10540246"/>
              <a:gd name="connsiteX45" fmla="*/ 13013814 w 15577880"/>
              <a:gd name="connsiteY45" fmla="*/ 1772992 h 10540246"/>
              <a:gd name="connsiteX46" fmla="*/ 12842926 w 15577880"/>
              <a:gd name="connsiteY46" fmla="*/ 2206352 h 10540246"/>
              <a:gd name="connsiteX47" fmla="*/ 12790066 w 15577880"/>
              <a:gd name="connsiteY47" fmla="*/ 2232217 h 10540246"/>
              <a:gd name="connsiteX48" fmla="*/ 12599626 w 15577880"/>
              <a:gd name="connsiteY48" fmla="*/ 2403024 h 10540246"/>
              <a:gd name="connsiteX49" fmla="*/ 12514182 w 15577880"/>
              <a:gd name="connsiteY49" fmla="*/ 2547477 h 10540246"/>
              <a:gd name="connsiteX50" fmla="*/ 12559800 w 15577880"/>
              <a:gd name="connsiteY50" fmla="*/ 2606527 h 10540246"/>
              <a:gd name="connsiteX51" fmla="*/ 13250598 w 15577880"/>
              <a:gd name="connsiteY51" fmla="*/ 2317621 h 10540246"/>
              <a:gd name="connsiteX52" fmla="*/ 13342560 w 15577880"/>
              <a:gd name="connsiteY52" fmla="*/ 2652889 h 10540246"/>
              <a:gd name="connsiteX53" fmla="*/ 13980498 w 15577880"/>
              <a:gd name="connsiteY53" fmla="*/ 2961317 h 10540246"/>
              <a:gd name="connsiteX54" fmla="*/ 14019602 w 15577880"/>
              <a:gd name="connsiteY54" fmla="*/ 3046720 h 10540246"/>
              <a:gd name="connsiteX55" fmla="*/ 13953706 w 15577880"/>
              <a:gd name="connsiteY55" fmla="*/ 3118947 h 10540246"/>
              <a:gd name="connsiteX56" fmla="*/ 13658270 w 15577880"/>
              <a:gd name="connsiteY56" fmla="*/ 3375157 h 10540246"/>
              <a:gd name="connsiteX57" fmla="*/ 13710406 w 15577880"/>
              <a:gd name="connsiteY57" fmla="*/ 3545963 h 10540246"/>
              <a:gd name="connsiteX58" fmla="*/ 13901570 w 15577880"/>
              <a:gd name="connsiteY58" fmla="*/ 3611358 h 10540246"/>
              <a:gd name="connsiteX59" fmla="*/ 13980498 w 15577880"/>
              <a:gd name="connsiteY59" fmla="*/ 3703593 h 10540246"/>
              <a:gd name="connsiteX60" fmla="*/ 13861746 w 15577880"/>
              <a:gd name="connsiteY60" fmla="*/ 3821694 h 10540246"/>
              <a:gd name="connsiteX61" fmla="*/ 13756750 w 15577880"/>
              <a:gd name="connsiteY61" fmla="*/ 3841214 h 10540246"/>
              <a:gd name="connsiteX62" fmla="*/ 13756750 w 15577880"/>
              <a:gd name="connsiteY62" fmla="*/ 3887576 h 10540246"/>
              <a:gd name="connsiteX63" fmla="*/ 13901570 w 15577880"/>
              <a:gd name="connsiteY63" fmla="*/ 3887576 h 10540246"/>
              <a:gd name="connsiteX64" fmla="*/ 14065944 w 15577880"/>
              <a:gd name="connsiteY64" fmla="*/ 3887576 h 10540246"/>
              <a:gd name="connsiteX65" fmla="*/ 14078978 w 15577880"/>
              <a:gd name="connsiteY65" fmla="*/ 3926618 h 10540246"/>
              <a:gd name="connsiteX66" fmla="*/ 13796576 w 15577880"/>
              <a:gd name="connsiteY66" fmla="*/ 4018853 h 10540246"/>
              <a:gd name="connsiteX67" fmla="*/ 14085494 w 15577880"/>
              <a:gd name="connsiteY67" fmla="*/ 4084736 h 10540246"/>
              <a:gd name="connsiteX68" fmla="*/ 14026842 w 15577880"/>
              <a:gd name="connsiteY68" fmla="*/ 4209181 h 10540246"/>
              <a:gd name="connsiteX69" fmla="*/ 14138354 w 15577880"/>
              <a:gd name="connsiteY69" fmla="*/ 4202349 h 10540246"/>
              <a:gd name="connsiteX70" fmla="*/ 14138354 w 15577880"/>
              <a:gd name="connsiteY70" fmla="*/ 4498088 h 10540246"/>
              <a:gd name="connsiteX71" fmla="*/ 14092010 w 15577880"/>
              <a:gd name="connsiteY71" fmla="*/ 4563970 h 10540246"/>
              <a:gd name="connsiteX72" fmla="*/ 13658270 w 15577880"/>
              <a:gd name="connsiteY72" fmla="*/ 4747953 h 10540246"/>
              <a:gd name="connsiteX73" fmla="*/ 13323010 w 15577880"/>
              <a:gd name="connsiteY73" fmla="*/ 4859222 h 10540246"/>
              <a:gd name="connsiteX74" fmla="*/ 13329526 w 15577880"/>
              <a:gd name="connsiteY74" fmla="*/ 5161305 h 10540246"/>
              <a:gd name="connsiteX75" fmla="*/ 13500416 w 15577880"/>
              <a:gd name="connsiteY75" fmla="*/ 5292582 h 10540246"/>
              <a:gd name="connsiteX76" fmla="*/ 13487382 w 15577880"/>
              <a:gd name="connsiteY76" fmla="*/ 5174970 h 10540246"/>
              <a:gd name="connsiteX77" fmla="*/ 13724166 w 15577880"/>
              <a:gd name="connsiteY77" fmla="*/ 5325767 h 10540246"/>
              <a:gd name="connsiteX78" fmla="*/ 13493898 w 15577880"/>
              <a:gd name="connsiteY78" fmla="*/ 5364809 h 10540246"/>
              <a:gd name="connsiteX79" fmla="*/ 13355594 w 15577880"/>
              <a:gd name="connsiteY79" fmla="*/ 5430691 h 10540246"/>
              <a:gd name="connsiteX80" fmla="*/ 13309974 w 15577880"/>
              <a:gd name="connsiteY80" fmla="*/ 5430691 h 10540246"/>
              <a:gd name="connsiteX81" fmla="*/ 13184706 w 15577880"/>
              <a:gd name="connsiteY81" fmla="*/ 5430691 h 10540246"/>
              <a:gd name="connsiteX82" fmla="*/ 13323010 w 15577880"/>
              <a:gd name="connsiteY82" fmla="*/ 5568801 h 10540246"/>
              <a:gd name="connsiteX83" fmla="*/ 13592378 w 15577880"/>
              <a:gd name="connsiteY83" fmla="*/ 5549280 h 10540246"/>
              <a:gd name="connsiteX84" fmla="*/ 13263634 w 15577880"/>
              <a:gd name="connsiteY84" fmla="*/ 5614674 h 10540246"/>
              <a:gd name="connsiteX85" fmla="*/ 13263634 w 15577880"/>
              <a:gd name="connsiteY85" fmla="*/ 5660548 h 10540246"/>
              <a:gd name="connsiteX86" fmla="*/ 13540242 w 15577880"/>
              <a:gd name="connsiteY86" fmla="*/ 5693733 h 10540246"/>
              <a:gd name="connsiteX87" fmla="*/ 13105778 w 15577880"/>
              <a:gd name="connsiteY87" fmla="*/ 5752784 h 10540246"/>
              <a:gd name="connsiteX88" fmla="*/ 13099260 w 15577880"/>
              <a:gd name="connsiteY88" fmla="*/ 5785481 h 10540246"/>
              <a:gd name="connsiteX89" fmla="*/ 13263634 w 15577880"/>
              <a:gd name="connsiteY89" fmla="*/ 5857708 h 10540246"/>
              <a:gd name="connsiteX90" fmla="*/ 12934888 w 15577880"/>
              <a:gd name="connsiteY90" fmla="*/ 5910414 h 10540246"/>
              <a:gd name="connsiteX91" fmla="*/ 13138362 w 15577880"/>
              <a:gd name="connsiteY91" fmla="*/ 5916758 h 10540246"/>
              <a:gd name="connsiteX92" fmla="*/ 13474348 w 15577880"/>
              <a:gd name="connsiteY92" fmla="*/ 5864052 h 10540246"/>
              <a:gd name="connsiteX93" fmla="*/ 14572094 w 15577880"/>
              <a:gd name="connsiteY93" fmla="*/ 5621507 h 10540246"/>
              <a:gd name="connsiteX94" fmla="*/ 14624230 w 15577880"/>
              <a:gd name="connsiteY94" fmla="*/ 5595154 h 10540246"/>
              <a:gd name="connsiteX95" fmla="*/ 14618438 w 15577880"/>
              <a:gd name="connsiteY95" fmla="*/ 5561968 h 10540246"/>
              <a:gd name="connsiteX96" fmla="*/ 14210042 w 15577880"/>
              <a:gd name="connsiteY96" fmla="*/ 5647372 h 10540246"/>
              <a:gd name="connsiteX97" fmla="*/ 14204248 w 15577880"/>
              <a:gd name="connsiteY97" fmla="*/ 5634683 h 10540246"/>
              <a:gd name="connsiteX98" fmla="*/ 14453342 w 15577880"/>
              <a:gd name="connsiteY98" fmla="*/ 5542448 h 10540246"/>
              <a:gd name="connsiteX99" fmla="*/ 14624230 w 15577880"/>
              <a:gd name="connsiteY99" fmla="*/ 5437036 h 10540246"/>
              <a:gd name="connsiteX100" fmla="*/ 14782810 w 15577880"/>
              <a:gd name="connsiteY100" fmla="*/ 5384818 h 10540246"/>
              <a:gd name="connsiteX101" fmla="*/ 14847980 w 15577880"/>
              <a:gd name="connsiteY101" fmla="*/ 5338944 h 10540246"/>
              <a:gd name="connsiteX102" fmla="*/ 14847980 w 15577880"/>
              <a:gd name="connsiteY102" fmla="*/ 5279406 h 10540246"/>
              <a:gd name="connsiteX103" fmla="*/ 15058694 w 15577880"/>
              <a:gd name="connsiteY103" fmla="*/ 5450700 h 10540246"/>
              <a:gd name="connsiteX104" fmla="*/ 14775570 w 15577880"/>
              <a:gd name="connsiteY104" fmla="*/ 5654204 h 10540246"/>
              <a:gd name="connsiteX105" fmla="*/ 15223066 w 15577880"/>
              <a:gd name="connsiteY105" fmla="*/ 5739607 h 10540246"/>
              <a:gd name="connsiteX106" fmla="*/ 15459850 w 15577880"/>
              <a:gd name="connsiteY106" fmla="*/ 5838187 h 10540246"/>
              <a:gd name="connsiteX107" fmla="*/ 15190482 w 15577880"/>
              <a:gd name="connsiteY107" fmla="*/ 5903581 h 10540246"/>
              <a:gd name="connsiteX108" fmla="*/ 15183242 w 15577880"/>
              <a:gd name="connsiteY108" fmla="*/ 5818178 h 10540246"/>
              <a:gd name="connsiteX109" fmla="*/ 14939942 w 15577880"/>
              <a:gd name="connsiteY109" fmla="*/ 5916758 h 10540246"/>
              <a:gd name="connsiteX110" fmla="*/ 15026110 w 15577880"/>
              <a:gd name="connsiteY110" fmla="*/ 5962632 h 10540246"/>
              <a:gd name="connsiteX111" fmla="*/ 14966010 w 15577880"/>
              <a:gd name="connsiteY111" fmla="*/ 6054867 h 10540246"/>
              <a:gd name="connsiteX112" fmla="*/ 14979766 w 15577880"/>
              <a:gd name="connsiteY112" fmla="*/ 6120262 h 10540246"/>
              <a:gd name="connsiteX113" fmla="*/ 15044938 w 15577880"/>
              <a:gd name="connsiteY113" fmla="*/ 6140270 h 10540246"/>
              <a:gd name="connsiteX114" fmla="*/ 15400474 w 15577880"/>
              <a:gd name="connsiteY114" fmla="*/ 6113917 h 10540246"/>
              <a:gd name="connsiteX115" fmla="*/ 15577880 w 15577880"/>
              <a:gd name="connsiteY115" fmla="*/ 6251539 h 10540246"/>
              <a:gd name="connsiteX116" fmla="*/ 15328062 w 15577880"/>
              <a:gd name="connsiteY116" fmla="*/ 6382816 h 10540246"/>
              <a:gd name="connsiteX117" fmla="*/ 15249134 w 15577880"/>
              <a:gd name="connsiteY117" fmla="*/ 6284724 h 10540246"/>
              <a:gd name="connsiteX118" fmla="*/ 15026110 w 15577880"/>
              <a:gd name="connsiteY118" fmla="*/ 6304245 h 10540246"/>
              <a:gd name="connsiteX119" fmla="*/ 15058694 w 15577880"/>
              <a:gd name="connsiteY119" fmla="*/ 6757614 h 10540246"/>
              <a:gd name="connsiteX120" fmla="*/ 15275202 w 15577880"/>
              <a:gd name="connsiteY120" fmla="*/ 6843017 h 10540246"/>
              <a:gd name="connsiteX121" fmla="*/ 15301994 w 15577880"/>
              <a:gd name="connsiteY121" fmla="*/ 6921588 h 10540246"/>
              <a:gd name="connsiteX122" fmla="*/ 15255652 w 15577880"/>
              <a:gd name="connsiteY122" fmla="*/ 7145101 h 10540246"/>
              <a:gd name="connsiteX123" fmla="*/ 15084762 w 15577880"/>
              <a:gd name="connsiteY123" fmla="*/ 7407655 h 10540246"/>
              <a:gd name="connsiteX124" fmla="*/ 15018870 w 15577880"/>
              <a:gd name="connsiteY124" fmla="*/ 7322252 h 10540246"/>
              <a:gd name="connsiteX125" fmla="*/ 14644506 w 15577880"/>
              <a:gd name="connsiteY125" fmla="*/ 7413999 h 10540246"/>
              <a:gd name="connsiteX126" fmla="*/ 14657538 w 15577880"/>
              <a:gd name="connsiteY126" fmla="*/ 7473049 h 10540246"/>
              <a:gd name="connsiteX127" fmla="*/ 15012352 w 15577880"/>
              <a:gd name="connsiteY127" fmla="*/ 7650688 h 10540246"/>
              <a:gd name="connsiteX128" fmla="*/ 14723434 w 15577880"/>
              <a:gd name="connsiteY128" fmla="*/ 7676553 h 10540246"/>
              <a:gd name="connsiteX129" fmla="*/ 14624230 w 15577880"/>
              <a:gd name="connsiteY129" fmla="*/ 7801974 h 10540246"/>
              <a:gd name="connsiteX130" fmla="*/ 14624230 w 15577880"/>
              <a:gd name="connsiteY130" fmla="*/ 8195805 h 10540246"/>
              <a:gd name="connsiteX131" fmla="*/ 14651022 w 15577880"/>
              <a:gd name="connsiteY131" fmla="*/ 8294385 h 10540246"/>
              <a:gd name="connsiteX132" fmla="*/ 14565578 w 15577880"/>
              <a:gd name="connsiteY132" fmla="*/ 8465191 h 10540246"/>
              <a:gd name="connsiteX133" fmla="*/ 14302002 w 15577880"/>
              <a:gd name="connsiteY133" fmla="*/ 8379788 h 10540246"/>
              <a:gd name="connsiteX134" fmla="*/ 14144870 w 15577880"/>
              <a:gd name="connsiteY134" fmla="*/ 8307561 h 10540246"/>
              <a:gd name="connsiteX135" fmla="*/ 13474348 w 15577880"/>
              <a:gd name="connsiteY135" fmla="*/ 8327082 h 10540246"/>
              <a:gd name="connsiteX136" fmla="*/ 13637996 w 15577880"/>
              <a:gd name="connsiteY136" fmla="*/ 8379788 h 10540246"/>
              <a:gd name="connsiteX137" fmla="*/ 13816126 w 15577880"/>
              <a:gd name="connsiteY137" fmla="*/ 8313905 h 10540246"/>
              <a:gd name="connsiteX138" fmla="*/ 13802368 w 15577880"/>
              <a:gd name="connsiteY138" fmla="*/ 8359779 h 10540246"/>
              <a:gd name="connsiteX139" fmla="*/ 13953706 w 15577880"/>
              <a:gd name="connsiteY139" fmla="*/ 8477879 h 10540246"/>
              <a:gd name="connsiteX140" fmla="*/ 14170938 w 15577880"/>
              <a:gd name="connsiteY140" fmla="*/ 8537418 h 10540246"/>
              <a:gd name="connsiteX141" fmla="*/ 14000050 w 15577880"/>
              <a:gd name="connsiteY141" fmla="*/ 8681871 h 10540246"/>
              <a:gd name="connsiteX142" fmla="*/ 14124596 w 15577880"/>
              <a:gd name="connsiteY142" fmla="*/ 8766786 h 10540246"/>
              <a:gd name="connsiteX143" fmla="*/ 14243350 w 15577880"/>
              <a:gd name="connsiteY143" fmla="*/ 8806316 h 10540246"/>
              <a:gd name="connsiteX144" fmla="*/ 13921122 w 15577880"/>
              <a:gd name="connsiteY144" fmla="*/ 9003475 h 10540246"/>
              <a:gd name="connsiteX145" fmla="*/ 13960948 w 15577880"/>
              <a:gd name="connsiteY145" fmla="*/ 9082534 h 10540246"/>
              <a:gd name="connsiteX146" fmla="*/ 13270150 w 15577880"/>
              <a:gd name="connsiteY146" fmla="*/ 9043005 h 10540246"/>
              <a:gd name="connsiteX147" fmla="*/ 13244082 w 15577880"/>
              <a:gd name="connsiteY147" fmla="*/ 8832669 h 10540246"/>
              <a:gd name="connsiteX148" fmla="*/ 13500416 w 15577880"/>
              <a:gd name="connsiteY148" fmla="*/ 8832669 h 10540246"/>
              <a:gd name="connsiteX149" fmla="*/ 13500416 w 15577880"/>
              <a:gd name="connsiteY149" fmla="*/ 8799972 h 10540246"/>
              <a:gd name="connsiteX150" fmla="*/ 12842926 w 15577880"/>
              <a:gd name="connsiteY150" fmla="*/ 8799972 h 10540246"/>
              <a:gd name="connsiteX151" fmla="*/ 12836410 w 15577880"/>
              <a:gd name="connsiteY151" fmla="*/ 8760442 h 10540246"/>
              <a:gd name="connsiteX152" fmla="*/ 13381662 w 15577880"/>
              <a:gd name="connsiteY152" fmla="*/ 8622333 h 10540246"/>
              <a:gd name="connsiteX153" fmla="*/ 13381662 w 15577880"/>
              <a:gd name="connsiteY153" fmla="*/ 8603300 h 10540246"/>
              <a:gd name="connsiteX154" fmla="*/ 13145602 w 15577880"/>
              <a:gd name="connsiteY154" fmla="*/ 8570115 h 10540246"/>
              <a:gd name="connsiteX155" fmla="*/ 13171670 w 15577880"/>
              <a:gd name="connsiteY155" fmla="*/ 8615989 h 10540246"/>
              <a:gd name="connsiteX156" fmla="*/ 13026850 w 15577880"/>
              <a:gd name="connsiteY156" fmla="*/ 8622333 h 10540246"/>
              <a:gd name="connsiteX157" fmla="*/ 13026850 w 15577880"/>
              <a:gd name="connsiteY157" fmla="*/ 8694560 h 10540246"/>
              <a:gd name="connsiteX158" fmla="*/ 12994266 w 15577880"/>
              <a:gd name="connsiteY158" fmla="*/ 8681871 h 10540246"/>
              <a:gd name="connsiteX159" fmla="*/ 13026850 w 15577880"/>
              <a:gd name="connsiteY159" fmla="*/ 8576459 h 10540246"/>
              <a:gd name="connsiteX160" fmla="*/ 13125328 w 15577880"/>
              <a:gd name="connsiteY160" fmla="*/ 8477879 h 10540246"/>
              <a:gd name="connsiteX161" fmla="*/ 13388902 w 15577880"/>
              <a:gd name="connsiteY161" fmla="*/ 8399308 h 10540246"/>
              <a:gd name="connsiteX162" fmla="*/ 13073192 w 15577880"/>
              <a:gd name="connsiteY162" fmla="*/ 8307561 h 10540246"/>
              <a:gd name="connsiteX163" fmla="*/ 13066674 w 15577880"/>
              <a:gd name="connsiteY163" fmla="*/ 8340258 h 10540246"/>
              <a:gd name="connsiteX164" fmla="*/ 13197738 w 15577880"/>
              <a:gd name="connsiteY164" fmla="*/ 8340258 h 10540246"/>
              <a:gd name="connsiteX165" fmla="*/ 13013814 w 15577880"/>
              <a:gd name="connsiteY165" fmla="*/ 8320738 h 10540246"/>
              <a:gd name="connsiteX166" fmla="*/ 12928370 w 15577880"/>
              <a:gd name="connsiteY166" fmla="*/ 8307561 h 10540246"/>
              <a:gd name="connsiteX167" fmla="*/ 9884222 w 15577880"/>
              <a:gd name="connsiteY167" fmla="*/ 8313905 h 10540246"/>
              <a:gd name="connsiteX168" fmla="*/ 9358522 w 15577880"/>
              <a:gd name="connsiteY168" fmla="*/ 8313905 h 10540246"/>
              <a:gd name="connsiteX169" fmla="*/ 9358522 w 15577880"/>
              <a:gd name="connsiteY169" fmla="*/ 8353435 h 10540246"/>
              <a:gd name="connsiteX170" fmla="*/ 9430932 w 15577880"/>
              <a:gd name="connsiteY170" fmla="*/ 8366611 h 10540246"/>
              <a:gd name="connsiteX171" fmla="*/ 9424414 w 15577880"/>
              <a:gd name="connsiteY171" fmla="*/ 8386132 h 10540246"/>
              <a:gd name="connsiteX172" fmla="*/ 8819786 w 15577880"/>
              <a:gd name="connsiteY172" fmla="*/ 8386132 h 10540246"/>
              <a:gd name="connsiteX173" fmla="*/ 8845854 w 15577880"/>
              <a:gd name="connsiteY173" fmla="*/ 8471535 h 10540246"/>
              <a:gd name="connsiteX174" fmla="*/ 6866866 w 15577880"/>
              <a:gd name="connsiteY174" fmla="*/ 8996643 h 10540246"/>
              <a:gd name="connsiteX175" fmla="*/ 6978380 w 15577880"/>
              <a:gd name="connsiteY175" fmla="*/ 9016652 h 10540246"/>
              <a:gd name="connsiteX176" fmla="*/ 6709012 w 15577880"/>
              <a:gd name="connsiteY176" fmla="*/ 9134752 h 10540246"/>
              <a:gd name="connsiteX177" fmla="*/ 7123202 w 15577880"/>
              <a:gd name="connsiteY177" fmla="*/ 9134752 h 10540246"/>
              <a:gd name="connsiteX178" fmla="*/ 7866136 w 15577880"/>
              <a:gd name="connsiteY178" fmla="*/ 9003475 h 10540246"/>
              <a:gd name="connsiteX179" fmla="*/ 8372286 w 15577880"/>
              <a:gd name="connsiteY179" fmla="*/ 8937593 h 10540246"/>
              <a:gd name="connsiteX180" fmla="*/ 8510590 w 15577880"/>
              <a:gd name="connsiteY180" fmla="*/ 8904896 h 10540246"/>
              <a:gd name="connsiteX181" fmla="*/ 8595312 w 15577880"/>
              <a:gd name="connsiteY181" fmla="*/ 8845845 h 10540246"/>
              <a:gd name="connsiteX182" fmla="*/ 8760408 w 15577880"/>
              <a:gd name="connsiteY182" fmla="*/ 8911240 h 10540246"/>
              <a:gd name="connsiteX183" fmla="*/ 7267298 w 15577880"/>
              <a:gd name="connsiteY183" fmla="*/ 9240164 h 10540246"/>
              <a:gd name="connsiteX184" fmla="*/ 7497564 w 15577880"/>
              <a:gd name="connsiteY184" fmla="*/ 9299215 h 10540246"/>
              <a:gd name="connsiteX185" fmla="*/ 6879902 w 15577880"/>
              <a:gd name="connsiteY185" fmla="*/ 9456845 h 10540246"/>
              <a:gd name="connsiteX186" fmla="*/ 6886418 w 15577880"/>
              <a:gd name="connsiteY186" fmla="*/ 9489542 h 10540246"/>
              <a:gd name="connsiteX187" fmla="*/ 7110166 w 15577880"/>
              <a:gd name="connsiteY187" fmla="*/ 9463189 h 10540246"/>
              <a:gd name="connsiteX188" fmla="*/ 7116684 w 15577880"/>
              <a:gd name="connsiteY188" fmla="*/ 9476365 h 10540246"/>
              <a:gd name="connsiteX189" fmla="*/ 6905970 w 15577880"/>
              <a:gd name="connsiteY189" fmla="*/ 9588122 h 10540246"/>
              <a:gd name="connsiteX190" fmla="*/ 6912486 w 15577880"/>
              <a:gd name="connsiteY190" fmla="*/ 9627651 h 10540246"/>
              <a:gd name="connsiteX191" fmla="*/ 7787208 w 15577880"/>
              <a:gd name="connsiteY191" fmla="*/ 9489542 h 10540246"/>
              <a:gd name="connsiteX192" fmla="*/ 7800242 w 15577880"/>
              <a:gd name="connsiteY192" fmla="*/ 9515895 h 10540246"/>
              <a:gd name="connsiteX193" fmla="*/ 7517840 w 15577880"/>
              <a:gd name="connsiteY193" fmla="*/ 9601298 h 10540246"/>
              <a:gd name="connsiteX194" fmla="*/ 7661938 w 15577880"/>
              <a:gd name="connsiteY194" fmla="*/ 9647172 h 10540246"/>
              <a:gd name="connsiteX195" fmla="*/ 7669178 w 15577880"/>
              <a:gd name="connsiteY195" fmla="*/ 9673525 h 10540246"/>
              <a:gd name="connsiteX196" fmla="*/ 7444706 w 15577880"/>
              <a:gd name="connsiteY196" fmla="*/ 9752096 h 10540246"/>
              <a:gd name="connsiteX197" fmla="*/ 7517840 w 15577880"/>
              <a:gd name="connsiteY197" fmla="*/ 9679869 h 10540246"/>
              <a:gd name="connsiteX198" fmla="*/ 7504806 w 15577880"/>
              <a:gd name="connsiteY198" fmla="*/ 9647172 h 10540246"/>
              <a:gd name="connsiteX199" fmla="*/ 7103650 w 15577880"/>
              <a:gd name="connsiteY199" fmla="*/ 9804802 h 10540246"/>
              <a:gd name="connsiteX200" fmla="*/ 7083376 w 15577880"/>
              <a:gd name="connsiteY200" fmla="*/ 9758928 h 10540246"/>
              <a:gd name="connsiteX201" fmla="*/ 7169544 w 15577880"/>
              <a:gd name="connsiteY201" fmla="*/ 9712566 h 10540246"/>
              <a:gd name="connsiteX202" fmla="*/ 7169544 w 15577880"/>
              <a:gd name="connsiteY202" fmla="*/ 9686701 h 10540246"/>
              <a:gd name="connsiteX203" fmla="*/ 6524364 w 15577880"/>
              <a:gd name="connsiteY203" fmla="*/ 9831155 h 10540246"/>
              <a:gd name="connsiteX204" fmla="*/ 6524364 w 15577880"/>
              <a:gd name="connsiteY204" fmla="*/ 9857020 h 10540246"/>
              <a:gd name="connsiteX205" fmla="*/ 6912486 w 15577880"/>
              <a:gd name="connsiteY205" fmla="*/ 9804802 h 10540246"/>
              <a:gd name="connsiteX206" fmla="*/ 6926244 w 15577880"/>
              <a:gd name="connsiteY206" fmla="*/ 9844331 h 10540246"/>
              <a:gd name="connsiteX207" fmla="*/ 6807490 w 15577880"/>
              <a:gd name="connsiteY207" fmla="*/ 9896549 h 10540246"/>
              <a:gd name="connsiteX208" fmla="*/ 6604016 w 15577880"/>
              <a:gd name="connsiteY208" fmla="*/ 9922902 h 10540246"/>
              <a:gd name="connsiteX209" fmla="*/ 6346958 w 15577880"/>
              <a:gd name="connsiteY209" fmla="*/ 10001473 h 10540246"/>
              <a:gd name="connsiteX210" fmla="*/ 5650366 w 15577880"/>
              <a:gd name="connsiteY210" fmla="*/ 10120062 h 10540246"/>
              <a:gd name="connsiteX211" fmla="*/ 5611266 w 15577880"/>
              <a:gd name="connsiteY211" fmla="*/ 10152759 h 10540246"/>
              <a:gd name="connsiteX212" fmla="*/ 5709744 w 15577880"/>
              <a:gd name="connsiteY212" fmla="*/ 10152759 h 10540246"/>
              <a:gd name="connsiteX213" fmla="*/ 5321622 w 15577880"/>
              <a:gd name="connsiteY213" fmla="*/ 10343574 h 10540246"/>
              <a:gd name="connsiteX214" fmla="*/ 5360724 w 15577880"/>
              <a:gd name="connsiteY214" fmla="*/ 10422145 h 10540246"/>
              <a:gd name="connsiteX215" fmla="*/ 4651098 w 15577880"/>
              <a:gd name="connsiteY215" fmla="*/ 10507549 h 10540246"/>
              <a:gd name="connsiteX216" fmla="*/ 4394764 w 15577880"/>
              <a:gd name="connsiteY216" fmla="*/ 10494372 h 10540246"/>
              <a:gd name="connsiteX217" fmla="*/ 3790134 w 15577880"/>
              <a:gd name="connsiteY217" fmla="*/ 10540246 h 10540246"/>
              <a:gd name="connsiteX218" fmla="*/ 3474424 w 15577880"/>
              <a:gd name="connsiteY218" fmla="*/ 10441666 h 10540246"/>
              <a:gd name="connsiteX219" fmla="*/ 3303534 w 15577880"/>
              <a:gd name="connsiteY219" fmla="*/ 10434834 h 10540246"/>
              <a:gd name="connsiteX220" fmla="*/ 2981306 w 15577880"/>
              <a:gd name="connsiteY220" fmla="*/ 10540246 h 10540246"/>
              <a:gd name="connsiteX221" fmla="*/ 2967548 w 15577880"/>
              <a:gd name="connsiteY221" fmla="*/ 10507549 h 10540246"/>
              <a:gd name="connsiteX222" fmla="*/ 3349153 w 15577880"/>
              <a:gd name="connsiteY222" fmla="*/ 10343574 h 10540246"/>
              <a:gd name="connsiteX223" fmla="*/ 2902379 w 15577880"/>
              <a:gd name="connsiteY223" fmla="*/ 9699878 h 10540246"/>
              <a:gd name="connsiteX224" fmla="*/ 2790142 w 15577880"/>
              <a:gd name="connsiteY224" fmla="*/ 9745752 h 10540246"/>
              <a:gd name="connsiteX225" fmla="*/ 2659079 w 15577880"/>
              <a:gd name="connsiteY225" fmla="*/ 9640340 h 10540246"/>
              <a:gd name="connsiteX226" fmla="*/ 2462122 w 15577880"/>
              <a:gd name="connsiteY226" fmla="*/ 9325568 h 10540246"/>
              <a:gd name="connsiteX227" fmla="*/ 2336851 w 15577880"/>
              <a:gd name="connsiteY227" fmla="*/ 9115232 h 10540246"/>
              <a:gd name="connsiteX228" fmla="*/ 2100068 w 15577880"/>
              <a:gd name="connsiteY228" fmla="*/ 9043005 h 10540246"/>
              <a:gd name="connsiteX229" fmla="*/ 1751772 w 15577880"/>
              <a:gd name="connsiteY229" fmla="*/ 9187458 h 10540246"/>
              <a:gd name="connsiteX230" fmla="*/ 1719187 w 15577880"/>
              <a:gd name="connsiteY230" fmla="*/ 9147929 h 10540246"/>
              <a:gd name="connsiteX231" fmla="*/ 1843734 w 15577880"/>
              <a:gd name="connsiteY231" fmla="*/ 8951257 h 10540246"/>
              <a:gd name="connsiteX232" fmla="*/ 1495438 w 15577880"/>
              <a:gd name="connsiteY232" fmla="*/ 8852190 h 10540246"/>
              <a:gd name="connsiteX233" fmla="*/ 1455612 w 15577880"/>
              <a:gd name="connsiteY233" fmla="*/ 8727745 h 10540246"/>
              <a:gd name="connsiteX234" fmla="*/ 1390442 w 15577880"/>
              <a:gd name="connsiteY234" fmla="*/ 8497888 h 10540246"/>
              <a:gd name="connsiteX235" fmla="*/ 1324548 w 15577880"/>
              <a:gd name="connsiteY235" fmla="*/ 8412485 h 10540246"/>
              <a:gd name="connsiteX236" fmla="*/ 1087765 w 15577880"/>
              <a:gd name="connsiteY236" fmla="*/ 8300729 h 10540246"/>
              <a:gd name="connsiteX237" fmla="*/ 910359 w 15577880"/>
              <a:gd name="connsiteY237" fmla="*/ 8537418 h 10540246"/>
              <a:gd name="connsiteX238" fmla="*/ 561339 w 15577880"/>
              <a:gd name="connsiteY238" fmla="*/ 8688215 h 10540246"/>
              <a:gd name="connsiteX239" fmla="*/ 462861 w 15577880"/>
              <a:gd name="connsiteY239" fmla="*/ 8694560 h 10540246"/>
              <a:gd name="connsiteX240" fmla="*/ 167425 w 15577880"/>
              <a:gd name="connsiteY240" fmla="*/ 8648686 h 10540246"/>
              <a:gd name="connsiteX241" fmla="*/ 299212 w 15577880"/>
              <a:gd name="connsiteY241" fmla="*/ 8556938 h 10540246"/>
              <a:gd name="connsiteX242" fmla="*/ 22603 w 15577880"/>
              <a:gd name="connsiteY242" fmla="*/ 8104057 h 10540246"/>
              <a:gd name="connsiteX243" fmla="*/ 68946 w 15577880"/>
              <a:gd name="connsiteY243" fmla="*/ 8208981 h 10540246"/>
              <a:gd name="connsiteX244" fmla="*/ 121082 w 15577880"/>
              <a:gd name="connsiteY244" fmla="*/ 8274376 h 10540246"/>
              <a:gd name="connsiteX245" fmla="*/ 272420 w 15577880"/>
              <a:gd name="connsiteY245" fmla="*/ 8412485 h 10540246"/>
              <a:gd name="connsiteX246" fmla="*/ 436793 w 15577880"/>
              <a:gd name="connsiteY246" fmla="*/ 8452014 h 10540246"/>
              <a:gd name="connsiteX247" fmla="*/ 686610 w 15577880"/>
              <a:gd name="connsiteY247" fmla="*/ 8418829 h 10540246"/>
              <a:gd name="connsiteX248" fmla="*/ 1055181 w 15577880"/>
              <a:gd name="connsiteY248" fmla="*/ 8248511 h 10540246"/>
              <a:gd name="connsiteX249" fmla="*/ 1134108 w 15577880"/>
              <a:gd name="connsiteY249" fmla="*/ 8129922 h 10540246"/>
              <a:gd name="connsiteX250" fmla="*/ 1055181 w 15577880"/>
              <a:gd name="connsiteY250" fmla="*/ 7886889 h 10540246"/>
              <a:gd name="connsiteX251" fmla="*/ 1047940 w 15577880"/>
              <a:gd name="connsiteY251" fmla="*/ 7617503 h 10540246"/>
              <a:gd name="connsiteX252" fmla="*/ 1508472 w 15577880"/>
              <a:gd name="connsiteY252" fmla="*/ 7223672 h 10540246"/>
              <a:gd name="connsiteX253" fmla="*/ 1626501 w 15577880"/>
              <a:gd name="connsiteY253" fmla="*/ 7170966 h 10540246"/>
              <a:gd name="connsiteX254" fmla="*/ 1646776 w 15577880"/>
              <a:gd name="connsiteY254" fmla="*/ 7059698 h 10540246"/>
              <a:gd name="connsiteX255" fmla="*/ 1567849 w 15577880"/>
              <a:gd name="connsiteY255" fmla="*/ 7039689 h 10540246"/>
              <a:gd name="connsiteX256" fmla="*/ 1521506 w 15577880"/>
              <a:gd name="connsiteY256" fmla="*/ 6961118 h 10540246"/>
              <a:gd name="connsiteX257" fmla="*/ 1423027 w 15577880"/>
              <a:gd name="connsiteY257" fmla="*/ 7000647 h 10540246"/>
              <a:gd name="connsiteX258" fmla="*/ 1219553 w 15577880"/>
              <a:gd name="connsiteY258" fmla="*/ 6941597 h 10540246"/>
              <a:gd name="connsiteX259" fmla="*/ 1205795 w 15577880"/>
              <a:gd name="connsiteY259" fmla="*/ 6783967 h 10540246"/>
              <a:gd name="connsiteX260" fmla="*/ 1074007 w 15577880"/>
              <a:gd name="connsiteY260" fmla="*/ 6652202 h 10540246"/>
              <a:gd name="connsiteX261" fmla="*/ 936427 w 15577880"/>
              <a:gd name="connsiteY261" fmla="*/ 6560454 h 10540246"/>
              <a:gd name="connsiteX262" fmla="*/ 916876 w 15577880"/>
              <a:gd name="connsiteY262" fmla="*/ 6120262 h 10540246"/>
              <a:gd name="connsiteX263" fmla="*/ 1396959 w 15577880"/>
              <a:gd name="connsiteY263" fmla="*/ 5844531 h 10540246"/>
              <a:gd name="connsiteX264" fmla="*/ 1711946 w 15577880"/>
              <a:gd name="connsiteY264" fmla="*/ 5614674 h 10540246"/>
              <a:gd name="connsiteX265" fmla="*/ 1692395 w 15577880"/>
              <a:gd name="connsiteY265" fmla="*/ 5555624 h 10540246"/>
              <a:gd name="connsiteX266" fmla="*/ 1574366 w 15577880"/>
              <a:gd name="connsiteY266" fmla="*/ 5719598 h 10540246"/>
              <a:gd name="connsiteX267" fmla="*/ 1554815 w 15577880"/>
              <a:gd name="connsiteY267" fmla="*/ 5680557 h 10540246"/>
              <a:gd name="connsiteX268" fmla="*/ 1317308 w 15577880"/>
              <a:gd name="connsiteY268" fmla="*/ 5713254 h 10540246"/>
              <a:gd name="connsiteX269" fmla="*/ 1126867 w 15577880"/>
              <a:gd name="connsiteY269" fmla="*/ 5838187 h 10540246"/>
              <a:gd name="connsiteX270" fmla="*/ 1094282 w 15577880"/>
              <a:gd name="connsiteY270" fmla="*/ 5791825 h 10540246"/>
              <a:gd name="connsiteX271" fmla="*/ 1376684 w 15577880"/>
              <a:gd name="connsiteY271" fmla="*/ 5621507 h 10540246"/>
              <a:gd name="connsiteX272" fmla="*/ 1317308 w 15577880"/>
              <a:gd name="connsiteY272" fmla="*/ 5516095 h 10540246"/>
              <a:gd name="connsiteX273" fmla="*/ 1271689 w 15577880"/>
              <a:gd name="connsiteY273" fmla="*/ 5437036 h 10540246"/>
              <a:gd name="connsiteX274" fmla="*/ 1192761 w 15577880"/>
              <a:gd name="connsiteY274" fmla="*/ 5509262 h 10540246"/>
              <a:gd name="connsiteX275" fmla="*/ 1232587 w 15577880"/>
              <a:gd name="connsiteY275" fmla="*/ 5253541 h 10540246"/>
              <a:gd name="connsiteX276" fmla="*/ 890808 w 15577880"/>
              <a:gd name="connsiteY276" fmla="*/ 5207179 h 10540246"/>
              <a:gd name="connsiteX277" fmla="*/ 680093 w 15577880"/>
              <a:gd name="connsiteY277" fmla="*/ 5003675 h 10540246"/>
              <a:gd name="connsiteX278" fmla="*/ 660542 w 15577880"/>
              <a:gd name="connsiteY278" fmla="*/ 4898751 h 10540246"/>
              <a:gd name="connsiteX279" fmla="*/ 496170 w 15577880"/>
              <a:gd name="connsiteY279" fmla="*/ 4773818 h 10540246"/>
              <a:gd name="connsiteX280" fmla="*/ 620716 w 15577880"/>
              <a:gd name="connsiteY280" fmla="*/ 4616676 h 10540246"/>
              <a:gd name="connsiteX281" fmla="*/ 436793 w 15577880"/>
              <a:gd name="connsiteY281" fmla="*/ 4616676 h 10540246"/>
              <a:gd name="connsiteX282" fmla="*/ 667059 w 15577880"/>
              <a:gd name="connsiteY282" fmla="*/ 4491744 h 10540246"/>
              <a:gd name="connsiteX283" fmla="*/ 719195 w 15577880"/>
              <a:gd name="connsiteY283" fmla="*/ 4229190 h 10540246"/>
              <a:gd name="connsiteX284" fmla="*/ 535271 w 15577880"/>
              <a:gd name="connsiteY284" fmla="*/ 4274575 h 10540246"/>
              <a:gd name="connsiteX285" fmla="*/ 509204 w 15577880"/>
              <a:gd name="connsiteY285" fmla="*/ 4116945 h 10540246"/>
              <a:gd name="connsiteX286" fmla="*/ 449827 w 15577880"/>
              <a:gd name="connsiteY286" fmla="*/ 3933450 h 10540246"/>
              <a:gd name="connsiteX287" fmla="*/ 640267 w 15577880"/>
              <a:gd name="connsiteY287" fmla="*/ 3775820 h 10540246"/>
              <a:gd name="connsiteX288" fmla="*/ 509204 w 15577880"/>
              <a:gd name="connsiteY288" fmla="*/ 3736779 h 10540246"/>
              <a:gd name="connsiteX289" fmla="*/ 660542 w 15577880"/>
              <a:gd name="connsiteY289" fmla="*/ 3493257 h 10540246"/>
              <a:gd name="connsiteX290" fmla="*/ 785088 w 15577880"/>
              <a:gd name="connsiteY290" fmla="*/ 3355636 h 10540246"/>
              <a:gd name="connsiteX291" fmla="*/ 817673 w 15577880"/>
              <a:gd name="connsiteY291" fmla="*/ 3368813 h 10540246"/>
              <a:gd name="connsiteX292" fmla="*/ 732953 w 15577880"/>
              <a:gd name="connsiteY292" fmla="*/ 3526443 h 10540246"/>
              <a:gd name="connsiteX293" fmla="*/ 772055 w 15577880"/>
              <a:gd name="connsiteY293" fmla="*/ 3559140 h 10540246"/>
              <a:gd name="connsiteX294" fmla="*/ 916876 w 15577880"/>
              <a:gd name="connsiteY294" fmla="*/ 3375157 h 10540246"/>
              <a:gd name="connsiteX295" fmla="*/ 969012 w 15577880"/>
              <a:gd name="connsiteY295" fmla="*/ 3407854 h 10540246"/>
              <a:gd name="connsiteX296" fmla="*/ 1239104 w 15577880"/>
              <a:gd name="connsiteY296" fmla="*/ 3329283 h 10540246"/>
              <a:gd name="connsiteX297" fmla="*/ 1179727 w 15577880"/>
              <a:gd name="connsiteY297" fmla="*/ 3427863 h 10540246"/>
              <a:gd name="connsiteX298" fmla="*/ 2612736 w 15577880"/>
              <a:gd name="connsiteY298" fmla="*/ 2863225 h 10540246"/>
              <a:gd name="connsiteX299" fmla="*/ 2541049 w 15577880"/>
              <a:gd name="connsiteY299" fmla="*/ 2803687 h 10540246"/>
              <a:gd name="connsiteX300" fmla="*/ 3329602 w 15577880"/>
              <a:gd name="connsiteY300" fmla="*/ 2488427 h 10540246"/>
              <a:gd name="connsiteX301" fmla="*/ 4098604 w 15577880"/>
              <a:gd name="connsiteY301" fmla="*/ 2252226 h 10540246"/>
              <a:gd name="connsiteX302" fmla="*/ 4848056 w 15577880"/>
              <a:gd name="connsiteY302" fmla="*/ 1963319 h 10540246"/>
              <a:gd name="connsiteX303" fmla="*/ 5341898 w 15577880"/>
              <a:gd name="connsiteY303" fmla="*/ 1726630 h 10540246"/>
              <a:gd name="connsiteX304" fmla="*/ 5334656 w 15577880"/>
              <a:gd name="connsiteY304" fmla="*/ 1693933 h 10540246"/>
              <a:gd name="connsiteX305" fmla="*/ 5124664 w 15577880"/>
              <a:gd name="connsiteY305" fmla="*/ 1673924 h 10540246"/>
              <a:gd name="connsiteX306" fmla="*/ 5900184 w 15577880"/>
              <a:gd name="connsiteY306" fmla="*/ 1286437 h 10540246"/>
              <a:gd name="connsiteX307" fmla="*/ 5880634 w 15577880"/>
              <a:gd name="connsiteY307" fmla="*/ 1240564 h 10540246"/>
              <a:gd name="connsiteX308" fmla="*/ 5295554 w 15577880"/>
              <a:gd name="connsiteY308" fmla="*/ 1405026 h 10540246"/>
              <a:gd name="connsiteX309" fmla="*/ 5387516 w 15577880"/>
              <a:gd name="connsiteY309" fmla="*/ 1352320 h 10540246"/>
              <a:gd name="connsiteX310" fmla="*/ 5380998 w 15577880"/>
              <a:gd name="connsiteY310" fmla="*/ 1332799 h 10540246"/>
              <a:gd name="connsiteX311" fmla="*/ 5203592 w 15577880"/>
              <a:gd name="connsiteY311" fmla="*/ 1385017 h 10540246"/>
              <a:gd name="connsiteX312" fmla="*/ 5183318 w 15577880"/>
              <a:gd name="connsiteY312" fmla="*/ 1365496 h 10540246"/>
              <a:gd name="connsiteX313" fmla="*/ 5433134 w 15577880"/>
              <a:gd name="connsiteY313" fmla="*/ 1194690 h 10540246"/>
              <a:gd name="connsiteX314" fmla="*/ 5735812 w 15577880"/>
              <a:gd name="connsiteY314" fmla="*/ 1063413 h 10540246"/>
              <a:gd name="connsiteX315" fmla="*/ 5716260 w 15577880"/>
              <a:gd name="connsiteY315" fmla="*/ 1155160 h 10540246"/>
              <a:gd name="connsiteX316" fmla="*/ 5940010 w 15577880"/>
              <a:gd name="connsiteY316" fmla="*/ 945312 h 10540246"/>
              <a:gd name="connsiteX317" fmla="*/ 6071074 w 15577880"/>
              <a:gd name="connsiteY317" fmla="*/ 899438 h 10540246"/>
              <a:gd name="connsiteX318" fmla="*/ 6346958 w 15577880"/>
              <a:gd name="connsiteY318" fmla="*/ 741808 h 10540246"/>
              <a:gd name="connsiteX319" fmla="*/ 6333924 w 15577880"/>
              <a:gd name="connsiteY319" fmla="*/ 708623 h 10540246"/>
              <a:gd name="connsiteX320" fmla="*/ 5571438 w 15577880"/>
              <a:gd name="connsiteY320" fmla="*/ 1023883 h 10540246"/>
              <a:gd name="connsiteX321" fmla="*/ 5538130 w 15577880"/>
              <a:gd name="connsiteY321" fmla="*/ 958489 h 10540246"/>
              <a:gd name="connsiteX322" fmla="*/ 5308588 w 15577880"/>
              <a:gd name="connsiteY322" fmla="*/ 1069757 h 10540246"/>
              <a:gd name="connsiteX323" fmla="*/ 5420100 w 15577880"/>
              <a:gd name="connsiteY323" fmla="*/ 1069757 h 10540246"/>
              <a:gd name="connsiteX324" fmla="*/ 4986360 w 15577880"/>
              <a:gd name="connsiteY324" fmla="*/ 1234219 h 10540246"/>
              <a:gd name="connsiteX325" fmla="*/ 4460658 w 15577880"/>
              <a:gd name="connsiteY325" fmla="*/ 1398194 h 10540246"/>
              <a:gd name="connsiteX326" fmla="*/ 4256460 w 15577880"/>
              <a:gd name="connsiteY326" fmla="*/ 1450899 h 10540246"/>
              <a:gd name="connsiteX327" fmla="*/ 4848056 w 15577880"/>
              <a:gd name="connsiteY327" fmla="*/ 1188345 h 10540246"/>
              <a:gd name="connsiteX328" fmla="*/ 5183318 w 15577880"/>
              <a:gd name="connsiteY328" fmla="*/ 1030715 h 10540246"/>
              <a:gd name="connsiteX329" fmla="*/ 5604024 w 15577880"/>
              <a:gd name="connsiteY329" fmla="*/ 820379 h 10540246"/>
              <a:gd name="connsiteX330" fmla="*/ 6051522 w 15577880"/>
              <a:gd name="connsiteY330" fmla="*/ 511464 h 10540246"/>
              <a:gd name="connsiteX331" fmla="*/ 6123934 w 15577880"/>
              <a:gd name="connsiteY331" fmla="*/ 485111 h 10540246"/>
              <a:gd name="connsiteX332" fmla="*/ 6314374 w 15577880"/>
              <a:gd name="connsiteY332" fmla="*/ 466078 h 10540246"/>
              <a:gd name="connsiteX333" fmla="*/ 6228928 w 15577880"/>
              <a:gd name="connsiteY333" fmla="*/ 301616 h 10540246"/>
              <a:gd name="connsiteX334" fmla="*/ 6399818 w 15577880"/>
              <a:gd name="connsiteY334" fmla="*/ 203036 h 10540246"/>
              <a:gd name="connsiteX335" fmla="*/ 6722046 w 15577880"/>
              <a:gd name="connsiteY335" fmla="*/ 189859 h 10540246"/>
              <a:gd name="connsiteX336" fmla="*/ 6899452 w 15577880"/>
              <a:gd name="connsiteY336" fmla="*/ 91280 h 10540246"/>
              <a:gd name="connsiteX337" fmla="*/ 7034860 w 15577880"/>
              <a:gd name="connsiteY337" fmla="*/ 20 h 10540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</a:cxnLst>
            <a:rect l="l" t="t" r="r" b="b"/>
            <a:pathLst>
              <a:path w="15577880" h="10540246">
                <a:moveTo>
                  <a:pt x="7034860" y="20"/>
                </a:moveTo>
                <a:cubicBezTo>
                  <a:pt x="7054410" y="508"/>
                  <a:pt x="7075410" y="4412"/>
                  <a:pt x="7097134" y="12709"/>
                </a:cubicBezTo>
                <a:cubicBezTo>
                  <a:pt x="7228198" y="78103"/>
                  <a:pt x="7353468" y="157162"/>
                  <a:pt x="7484530" y="222557"/>
                </a:cubicBezTo>
                <a:cubicBezTo>
                  <a:pt x="7517840" y="242077"/>
                  <a:pt x="7543908" y="262086"/>
                  <a:pt x="7576492" y="268430"/>
                </a:cubicBezTo>
                <a:cubicBezTo>
                  <a:pt x="7708280" y="321136"/>
                  <a:pt x="7800242" y="400195"/>
                  <a:pt x="7885686" y="525128"/>
                </a:cubicBezTo>
                <a:cubicBezTo>
                  <a:pt x="7984166" y="682758"/>
                  <a:pt x="7990682" y="859909"/>
                  <a:pt x="8056576" y="1017539"/>
                </a:cubicBezTo>
                <a:cubicBezTo>
                  <a:pt x="8076126" y="1063413"/>
                  <a:pt x="8023990" y="1135639"/>
                  <a:pt x="8004440" y="1201522"/>
                </a:cubicBezTo>
                <a:cubicBezTo>
                  <a:pt x="8030508" y="1207866"/>
                  <a:pt x="8063092" y="1214698"/>
                  <a:pt x="8095678" y="1221043"/>
                </a:cubicBezTo>
                <a:cubicBezTo>
                  <a:pt x="8076126" y="1266916"/>
                  <a:pt x="8056576" y="1313278"/>
                  <a:pt x="8037026" y="1365496"/>
                </a:cubicBezTo>
                <a:cubicBezTo>
                  <a:pt x="8227466" y="1313278"/>
                  <a:pt x="8398354" y="1260572"/>
                  <a:pt x="8569244" y="1207866"/>
                </a:cubicBezTo>
                <a:cubicBezTo>
                  <a:pt x="8556210" y="1188345"/>
                  <a:pt x="8543176" y="1161992"/>
                  <a:pt x="8530142" y="1135639"/>
                </a:cubicBezTo>
                <a:cubicBezTo>
                  <a:pt x="8714066" y="1122463"/>
                  <a:pt x="8884954" y="1109286"/>
                  <a:pt x="9055844" y="1102942"/>
                </a:cubicBezTo>
                <a:cubicBezTo>
                  <a:pt x="9055844" y="1161992"/>
                  <a:pt x="9055844" y="1201034"/>
                  <a:pt x="9055844" y="1240564"/>
                </a:cubicBezTo>
                <a:cubicBezTo>
                  <a:pt x="8983434" y="1260084"/>
                  <a:pt x="8904506" y="1293269"/>
                  <a:pt x="8792994" y="1325967"/>
                </a:cubicBezTo>
                <a:cubicBezTo>
                  <a:pt x="8759684" y="1306446"/>
                  <a:pt x="8687998" y="1260572"/>
                  <a:pt x="8628622" y="1365496"/>
                </a:cubicBezTo>
                <a:cubicBezTo>
                  <a:pt x="8622104" y="1385505"/>
                  <a:pt x="8582278" y="1391849"/>
                  <a:pt x="8556210" y="1391849"/>
                </a:cubicBezTo>
                <a:cubicBezTo>
                  <a:pt x="8398354" y="1405026"/>
                  <a:pt x="8247016" y="1418202"/>
                  <a:pt x="8095678" y="1430891"/>
                </a:cubicBezTo>
                <a:cubicBezTo>
                  <a:pt x="8063092" y="1562656"/>
                  <a:pt x="8063092" y="1562168"/>
                  <a:pt x="8299876" y="1588521"/>
                </a:cubicBezTo>
                <a:cubicBezTo>
                  <a:pt x="8312910" y="1601697"/>
                  <a:pt x="8325944" y="1615362"/>
                  <a:pt x="8338978" y="1628538"/>
                </a:cubicBezTo>
                <a:cubicBezTo>
                  <a:pt x="8293358" y="1648059"/>
                  <a:pt x="8254258" y="1661235"/>
                  <a:pt x="8214430" y="1680756"/>
                </a:cubicBezTo>
                <a:cubicBezTo>
                  <a:pt x="8220948" y="1687100"/>
                  <a:pt x="8220948" y="1700277"/>
                  <a:pt x="8227466" y="1707109"/>
                </a:cubicBezTo>
                <a:cubicBezTo>
                  <a:pt x="8339702" y="1680756"/>
                  <a:pt x="8451214" y="1648059"/>
                  <a:pt x="8562726" y="1621706"/>
                </a:cubicBezTo>
                <a:cubicBezTo>
                  <a:pt x="8562726" y="1608529"/>
                  <a:pt x="8562726" y="1602185"/>
                  <a:pt x="8562726" y="1595353"/>
                </a:cubicBezTo>
                <a:cubicBezTo>
                  <a:pt x="8536658" y="1589009"/>
                  <a:pt x="8503350" y="1582176"/>
                  <a:pt x="8477282" y="1575344"/>
                </a:cubicBezTo>
                <a:cubicBezTo>
                  <a:pt x="8477282" y="1569000"/>
                  <a:pt x="8477282" y="1562656"/>
                  <a:pt x="8477282" y="1562656"/>
                </a:cubicBezTo>
                <a:cubicBezTo>
                  <a:pt x="8543176" y="1562656"/>
                  <a:pt x="8602554" y="1562656"/>
                  <a:pt x="8674238" y="1562656"/>
                </a:cubicBezTo>
                <a:cubicBezTo>
                  <a:pt x="8654688" y="1516294"/>
                  <a:pt x="8635138" y="1477253"/>
                  <a:pt x="8615586" y="1430891"/>
                </a:cubicBezTo>
                <a:cubicBezTo>
                  <a:pt x="8845854" y="1450899"/>
                  <a:pt x="9016742" y="1365496"/>
                  <a:pt x="9160840" y="1247396"/>
                </a:cubicBezTo>
                <a:cubicBezTo>
                  <a:pt x="9233250" y="1300102"/>
                  <a:pt x="9299144" y="1345975"/>
                  <a:pt x="9358522" y="1378673"/>
                </a:cubicBezTo>
                <a:cubicBezTo>
                  <a:pt x="9299144" y="1424546"/>
                  <a:pt x="9239766" y="1503605"/>
                  <a:pt x="9160840" y="1523126"/>
                </a:cubicBezTo>
                <a:cubicBezTo>
                  <a:pt x="9023258" y="1555824"/>
                  <a:pt x="9068878" y="1667580"/>
                  <a:pt x="9036294" y="1752983"/>
                </a:cubicBezTo>
                <a:cubicBezTo>
                  <a:pt x="9194150" y="1569000"/>
                  <a:pt x="9391106" y="1674412"/>
                  <a:pt x="9568512" y="1641227"/>
                </a:cubicBezTo>
                <a:cubicBezTo>
                  <a:pt x="9568512" y="1661235"/>
                  <a:pt x="9568512" y="1667580"/>
                  <a:pt x="9568512" y="1673924"/>
                </a:cubicBezTo>
                <a:cubicBezTo>
                  <a:pt x="9522894" y="1713454"/>
                  <a:pt x="9483066" y="1752983"/>
                  <a:pt x="9437450" y="1792024"/>
                </a:cubicBezTo>
                <a:cubicBezTo>
                  <a:pt x="9483066" y="1818378"/>
                  <a:pt x="9535926" y="1851563"/>
                  <a:pt x="9581546" y="1884260"/>
                </a:cubicBezTo>
                <a:cubicBezTo>
                  <a:pt x="9674232" y="1943310"/>
                  <a:pt x="9779226" y="1996016"/>
                  <a:pt x="9864672" y="2061899"/>
                </a:cubicBezTo>
                <a:cubicBezTo>
                  <a:pt x="10029044" y="2186344"/>
                  <a:pt x="10186900" y="2120949"/>
                  <a:pt x="10351272" y="2061899"/>
                </a:cubicBezTo>
                <a:cubicBezTo>
                  <a:pt x="10344754" y="2068243"/>
                  <a:pt x="10338238" y="2074587"/>
                  <a:pt x="10331722" y="2087764"/>
                </a:cubicBezTo>
                <a:cubicBezTo>
                  <a:pt x="10325204" y="2094596"/>
                  <a:pt x="10317962" y="2107773"/>
                  <a:pt x="10298412" y="2127293"/>
                </a:cubicBezTo>
                <a:cubicBezTo>
                  <a:pt x="10581538" y="2107773"/>
                  <a:pt x="10844390" y="2081419"/>
                  <a:pt x="11107240" y="2075075"/>
                </a:cubicBezTo>
                <a:cubicBezTo>
                  <a:pt x="11239028" y="2068243"/>
                  <a:pt x="11370090" y="2061411"/>
                  <a:pt x="11514914" y="2127293"/>
                </a:cubicBezTo>
                <a:cubicBezTo>
                  <a:pt x="11627150" y="2179999"/>
                  <a:pt x="11790798" y="2134126"/>
                  <a:pt x="11935618" y="2120949"/>
                </a:cubicBezTo>
                <a:cubicBezTo>
                  <a:pt x="11955170" y="2114117"/>
                  <a:pt x="11974722" y="2048722"/>
                  <a:pt x="11987754" y="2015537"/>
                </a:cubicBezTo>
                <a:cubicBezTo>
                  <a:pt x="12021064" y="2048722"/>
                  <a:pt x="12067406" y="2114117"/>
                  <a:pt x="12086958" y="2107773"/>
                </a:cubicBezTo>
                <a:cubicBezTo>
                  <a:pt x="12198470" y="2075075"/>
                  <a:pt x="12316500" y="2041890"/>
                  <a:pt x="12408462" y="1976496"/>
                </a:cubicBezTo>
                <a:cubicBezTo>
                  <a:pt x="12586592" y="1838386"/>
                  <a:pt x="12770514" y="1759815"/>
                  <a:pt x="13013814" y="1772992"/>
                </a:cubicBezTo>
                <a:cubicBezTo>
                  <a:pt x="12981230" y="1930622"/>
                  <a:pt x="12994266" y="2100940"/>
                  <a:pt x="12842926" y="2206352"/>
                </a:cubicBezTo>
                <a:cubicBezTo>
                  <a:pt x="12829892" y="2219529"/>
                  <a:pt x="12803100" y="2239050"/>
                  <a:pt x="12790066" y="2232217"/>
                </a:cubicBezTo>
                <a:cubicBezTo>
                  <a:pt x="12638728" y="2193176"/>
                  <a:pt x="12645970" y="2330797"/>
                  <a:pt x="12599626" y="2403024"/>
                </a:cubicBezTo>
                <a:cubicBezTo>
                  <a:pt x="12567042" y="2448897"/>
                  <a:pt x="12547490" y="2494771"/>
                  <a:pt x="12514182" y="2547477"/>
                </a:cubicBezTo>
                <a:cubicBezTo>
                  <a:pt x="12520698" y="2560654"/>
                  <a:pt x="12546766" y="2587007"/>
                  <a:pt x="12559800" y="2606527"/>
                </a:cubicBezTo>
                <a:cubicBezTo>
                  <a:pt x="12849442" y="2632881"/>
                  <a:pt x="13020332" y="2403024"/>
                  <a:pt x="13250598" y="2317621"/>
                </a:cubicBezTo>
                <a:cubicBezTo>
                  <a:pt x="13270150" y="2423033"/>
                  <a:pt x="13480866" y="2455730"/>
                  <a:pt x="13342560" y="2652889"/>
                </a:cubicBezTo>
                <a:cubicBezTo>
                  <a:pt x="13645238" y="2613360"/>
                  <a:pt x="13756750" y="2889090"/>
                  <a:pt x="13980498" y="2961317"/>
                </a:cubicBezTo>
                <a:cubicBezTo>
                  <a:pt x="14000050" y="2968149"/>
                  <a:pt x="14019602" y="3020367"/>
                  <a:pt x="14019602" y="3046720"/>
                </a:cubicBezTo>
                <a:cubicBezTo>
                  <a:pt x="14013084" y="3073073"/>
                  <a:pt x="13980498" y="3099426"/>
                  <a:pt x="13953706" y="3118947"/>
                </a:cubicBezTo>
                <a:cubicBezTo>
                  <a:pt x="13855228" y="3204350"/>
                  <a:pt x="13743716" y="3276577"/>
                  <a:pt x="13658270" y="3375157"/>
                </a:cubicBezTo>
                <a:cubicBezTo>
                  <a:pt x="13605410" y="3427375"/>
                  <a:pt x="13611928" y="3513266"/>
                  <a:pt x="13710406" y="3545963"/>
                </a:cubicBezTo>
                <a:cubicBezTo>
                  <a:pt x="13776302" y="3565972"/>
                  <a:pt x="13842194" y="3578661"/>
                  <a:pt x="13901570" y="3611358"/>
                </a:cubicBezTo>
                <a:cubicBezTo>
                  <a:pt x="13934156" y="3631367"/>
                  <a:pt x="13987016" y="3684072"/>
                  <a:pt x="13980498" y="3703593"/>
                </a:cubicBezTo>
                <a:cubicBezTo>
                  <a:pt x="13960948" y="3756299"/>
                  <a:pt x="13966742" y="3841702"/>
                  <a:pt x="13861746" y="3821694"/>
                </a:cubicBezTo>
                <a:cubicBezTo>
                  <a:pt x="13829160" y="3809005"/>
                  <a:pt x="13789334" y="3828038"/>
                  <a:pt x="13756750" y="3841214"/>
                </a:cubicBezTo>
                <a:cubicBezTo>
                  <a:pt x="13756750" y="3854391"/>
                  <a:pt x="13756750" y="3874400"/>
                  <a:pt x="13756750" y="3887576"/>
                </a:cubicBezTo>
                <a:cubicBezTo>
                  <a:pt x="13802368" y="3887576"/>
                  <a:pt x="13855228" y="3887576"/>
                  <a:pt x="13901570" y="3887576"/>
                </a:cubicBezTo>
                <a:cubicBezTo>
                  <a:pt x="13953706" y="3887576"/>
                  <a:pt x="14013084" y="3887576"/>
                  <a:pt x="14065944" y="3887576"/>
                </a:cubicBezTo>
                <a:cubicBezTo>
                  <a:pt x="14072462" y="3900753"/>
                  <a:pt x="14072462" y="3913441"/>
                  <a:pt x="14078978" y="3926618"/>
                </a:cubicBezTo>
                <a:cubicBezTo>
                  <a:pt x="13980498" y="3959315"/>
                  <a:pt x="13888538" y="3992500"/>
                  <a:pt x="13796576" y="4018853"/>
                </a:cubicBezTo>
                <a:cubicBezTo>
                  <a:pt x="13888538" y="4038374"/>
                  <a:pt x="13980498" y="4058383"/>
                  <a:pt x="14085494" y="4084736"/>
                </a:cubicBezTo>
                <a:cubicBezTo>
                  <a:pt x="14059426" y="4136954"/>
                  <a:pt x="14046394" y="4169651"/>
                  <a:pt x="14026842" y="4209181"/>
                </a:cubicBezTo>
                <a:cubicBezTo>
                  <a:pt x="14065944" y="4209181"/>
                  <a:pt x="14105046" y="4202349"/>
                  <a:pt x="14138354" y="4202349"/>
                </a:cubicBezTo>
                <a:cubicBezTo>
                  <a:pt x="14138354" y="4300928"/>
                  <a:pt x="14144870" y="4399508"/>
                  <a:pt x="14138354" y="4498088"/>
                </a:cubicBezTo>
                <a:cubicBezTo>
                  <a:pt x="14138354" y="4518097"/>
                  <a:pt x="14111562" y="4550794"/>
                  <a:pt x="14092010" y="4563970"/>
                </a:cubicBezTo>
                <a:cubicBezTo>
                  <a:pt x="13947190" y="4629853"/>
                  <a:pt x="13803094" y="4688903"/>
                  <a:pt x="13658270" y="4747953"/>
                </a:cubicBezTo>
                <a:cubicBezTo>
                  <a:pt x="13539518" y="4793827"/>
                  <a:pt x="13414970" y="4832869"/>
                  <a:pt x="13323010" y="4859222"/>
                </a:cubicBezTo>
                <a:cubicBezTo>
                  <a:pt x="13323010" y="4964634"/>
                  <a:pt x="13329526" y="5062725"/>
                  <a:pt x="13329526" y="5161305"/>
                </a:cubicBezTo>
                <a:cubicBezTo>
                  <a:pt x="13329526" y="5325767"/>
                  <a:pt x="13329526" y="5325767"/>
                  <a:pt x="13500416" y="5292582"/>
                </a:cubicBezTo>
                <a:cubicBezTo>
                  <a:pt x="13493898" y="5259885"/>
                  <a:pt x="13493898" y="5234020"/>
                  <a:pt x="13487382" y="5174970"/>
                </a:cubicBezTo>
                <a:cubicBezTo>
                  <a:pt x="13572826" y="5227188"/>
                  <a:pt x="13645238" y="5273061"/>
                  <a:pt x="13724166" y="5325767"/>
                </a:cubicBezTo>
                <a:cubicBezTo>
                  <a:pt x="13638720" y="5338944"/>
                  <a:pt x="13566310" y="5345288"/>
                  <a:pt x="13493898" y="5364809"/>
                </a:cubicBezTo>
                <a:cubicBezTo>
                  <a:pt x="13447556" y="5377985"/>
                  <a:pt x="13401938" y="5411171"/>
                  <a:pt x="13355594" y="5430691"/>
                </a:cubicBezTo>
                <a:cubicBezTo>
                  <a:pt x="13349078" y="5437524"/>
                  <a:pt x="13329526" y="5430691"/>
                  <a:pt x="13309974" y="5430691"/>
                </a:cubicBezTo>
                <a:cubicBezTo>
                  <a:pt x="13276666" y="5424347"/>
                  <a:pt x="13244082" y="5430691"/>
                  <a:pt x="13184706" y="5430691"/>
                </a:cubicBezTo>
                <a:cubicBezTo>
                  <a:pt x="13244082" y="5483397"/>
                  <a:pt x="13276666" y="5522439"/>
                  <a:pt x="13323010" y="5568801"/>
                </a:cubicBezTo>
                <a:cubicBezTo>
                  <a:pt x="13401938" y="5529271"/>
                  <a:pt x="13493898" y="5378473"/>
                  <a:pt x="13592378" y="5549280"/>
                </a:cubicBezTo>
                <a:cubicBezTo>
                  <a:pt x="13513450" y="5673725"/>
                  <a:pt x="13381662" y="5607842"/>
                  <a:pt x="13263634" y="5614674"/>
                </a:cubicBezTo>
                <a:cubicBezTo>
                  <a:pt x="13263634" y="5627851"/>
                  <a:pt x="13263634" y="5641027"/>
                  <a:pt x="13263634" y="5660548"/>
                </a:cubicBezTo>
                <a:cubicBezTo>
                  <a:pt x="13349078" y="5667380"/>
                  <a:pt x="13434522" y="5680557"/>
                  <a:pt x="13540242" y="5693733"/>
                </a:cubicBezTo>
                <a:cubicBezTo>
                  <a:pt x="13382386" y="5713254"/>
                  <a:pt x="13244082" y="5732775"/>
                  <a:pt x="13105778" y="5752784"/>
                </a:cubicBezTo>
                <a:cubicBezTo>
                  <a:pt x="13105778" y="5765960"/>
                  <a:pt x="13099260" y="5778649"/>
                  <a:pt x="13099260" y="5785481"/>
                </a:cubicBezTo>
                <a:cubicBezTo>
                  <a:pt x="13145602" y="5811346"/>
                  <a:pt x="13197738" y="5831355"/>
                  <a:pt x="13263634" y="5857708"/>
                </a:cubicBezTo>
                <a:cubicBezTo>
                  <a:pt x="13152120" y="5877228"/>
                  <a:pt x="13047124" y="5890405"/>
                  <a:pt x="12934888" y="5910414"/>
                </a:cubicBezTo>
                <a:cubicBezTo>
                  <a:pt x="13013814" y="6002161"/>
                  <a:pt x="13073192" y="5936279"/>
                  <a:pt x="13138362" y="5916758"/>
                </a:cubicBezTo>
                <a:cubicBezTo>
                  <a:pt x="13244082" y="5877228"/>
                  <a:pt x="13362110" y="5884061"/>
                  <a:pt x="13474348" y="5864052"/>
                </a:cubicBezTo>
                <a:cubicBezTo>
                  <a:pt x="13842194" y="5785481"/>
                  <a:pt x="14204248" y="5700078"/>
                  <a:pt x="14572094" y="5621507"/>
                </a:cubicBezTo>
                <a:cubicBezTo>
                  <a:pt x="14591646" y="5614674"/>
                  <a:pt x="14611198" y="5601498"/>
                  <a:pt x="14624230" y="5595154"/>
                </a:cubicBezTo>
                <a:cubicBezTo>
                  <a:pt x="14624230" y="5581977"/>
                  <a:pt x="14624954" y="5575145"/>
                  <a:pt x="14618438" y="5561968"/>
                </a:cubicBezTo>
                <a:cubicBezTo>
                  <a:pt x="14480134" y="5588321"/>
                  <a:pt x="14348346" y="5621507"/>
                  <a:pt x="14210042" y="5647372"/>
                </a:cubicBezTo>
                <a:cubicBezTo>
                  <a:pt x="14203524" y="5641027"/>
                  <a:pt x="14204248" y="5634683"/>
                  <a:pt x="14204248" y="5634683"/>
                </a:cubicBezTo>
                <a:cubicBezTo>
                  <a:pt x="14289694" y="5601498"/>
                  <a:pt x="14374414" y="5581977"/>
                  <a:pt x="14453342" y="5542448"/>
                </a:cubicBezTo>
                <a:cubicBezTo>
                  <a:pt x="14512718" y="5516095"/>
                  <a:pt x="14565578" y="5463389"/>
                  <a:pt x="14624230" y="5437036"/>
                </a:cubicBezTo>
                <a:cubicBezTo>
                  <a:pt x="14677090" y="5410683"/>
                  <a:pt x="14729950" y="5404338"/>
                  <a:pt x="14782810" y="5384818"/>
                </a:cubicBezTo>
                <a:cubicBezTo>
                  <a:pt x="14808878" y="5378473"/>
                  <a:pt x="14828430" y="5352120"/>
                  <a:pt x="14847980" y="5338944"/>
                </a:cubicBezTo>
                <a:cubicBezTo>
                  <a:pt x="14847980" y="5318935"/>
                  <a:pt x="14847980" y="5299414"/>
                  <a:pt x="14847980" y="5279406"/>
                </a:cubicBezTo>
                <a:cubicBezTo>
                  <a:pt x="14920390" y="5338944"/>
                  <a:pt x="14986284" y="5391650"/>
                  <a:pt x="15058694" y="5450700"/>
                </a:cubicBezTo>
                <a:cubicBezTo>
                  <a:pt x="14986284" y="5503406"/>
                  <a:pt x="14900840" y="5562456"/>
                  <a:pt x="14775570" y="5654204"/>
                </a:cubicBezTo>
                <a:cubicBezTo>
                  <a:pt x="14946458" y="5686901"/>
                  <a:pt x="15084762" y="5700078"/>
                  <a:pt x="15223066" y="5739607"/>
                </a:cubicBezTo>
                <a:cubicBezTo>
                  <a:pt x="15295478" y="5752784"/>
                  <a:pt x="15367890" y="5798657"/>
                  <a:pt x="15459850" y="5838187"/>
                </a:cubicBezTo>
                <a:cubicBezTo>
                  <a:pt x="15360648" y="5864540"/>
                  <a:pt x="15282444" y="5877228"/>
                  <a:pt x="15190482" y="5903581"/>
                </a:cubicBezTo>
                <a:cubicBezTo>
                  <a:pt x="15190482" y="5890405"/>
                  <a:pt x="15189758" y="5864052"/>
                  <a:pt x="15183242" y="5818178"/>
                </a:cubicBezTo>
                <a:cubicBezTo>
                  <a:pt x="15104314" y="5850875"/>
                  <a:pt x="15031902" y="5883573"/>
                  <a:pt x="14939942" y="5916758"/>
                </a:cubicBezTo>
                <a:cubicBezTo>
                  <a:pt x="14973250" y="5936279"/>
                  <a:pt x="14999318" y="5943111"/>
                  <a:pt x="15026110" y="5962632"/>
                </a:cubicBezTo>
                <a:cubicBezTo>
                  <a:pt x="15005834" y="5995329"/>
                  <a:pt x="14979766" y="6021682"/>
                  <a:pt x="14966010" y="6054867"/>
                </a:cubicBezTo>
                <a:cubicBezTo>
                  <a:pt x="14959492" y="6068044"/>
                  <a:pt x="14966734" y="6107085"/>
                  <a:pt x="14979766" y="6120262"/>
                </a:cubicBezTo>
                <a:cubicBezTo>
                  <a:pt x="14992802" y="6133438"/>
                  <a:pt x="15038420" y="6146615"/>
                  <a:pt x="15044938" y="6140270"/>
                </a:cubicBezTo>
                <a:cubicBezTo>
                  <a:pt x="15150658" y="6015338"/>
                  <a:pt x="15275202" y="6094397"/>
                  <a:pt x="15400474" y="6113917"/>
                </a:cubicBezTo>
                <a:cubicBezTo>
                  <a:pt x="15361372" y="6238850"/>
                  <a:pt x="15479402" y="6212009"/>
                  <a:pt x="15577880" y="6251539"/>
                </a:cubicBezTo>
                <a:cubicBezTo>
                  <a:pt x="15479402" y="6304245"/>
                  <a:pt x="15406990" y="6350118"/>
                  <a:pt x="15328062" y="6382816"/>
                </a:cubicBezTo>
                <a:cubicBezTo>
                  <a:pt x="15315030" y="6382816"/>
                  <a:pt x="15282444" y="6323765"/>
                  <a:pt x="15249134" y="6284724"/>
                </a:cubicBezTo>
                <a:cubicBezTo>
                  <a:pt x="15183242" y="6291068"/>
                  <a:pt x="15105038" y="6297900"/>
                  <a:pt x="15026110" y="6304245"/>
                </a:cubicBezTo>
                <a:cubicBezTo>
                  <a:pt x="15032626" y="6455530"/>
                  <a:pt x="15202792" y="6599984"/>
                  <a:pt x="15058694" y="6757614"/>
                </a:cubicBezTo>
                <a:cubicBezTo>
                  <a:pt x="15136898" y="6790311"/>
                  <a:pt x="15210034" y="6810320"/>
                  <a:pt x="15275202" y="6843017"/>
                </a:cubicBezTo>
                <a:cubicBezTo>
                  <a:pt x="15295478" y="6856194"/>
                  <a:pt x="15308512" y="6895235"/>
                  <a:pt x="15301994" y="6921588"/>
                </a:cubicBezTo>
                <a:cubicBezTo>
                  <a:pt x="15294754" y="7000159"/>
                  <a:pt x="15288238" y="7079218"/>
                  <a:pt x="15255652" y="7145101"/>
                </a:cubicBezTo>
                <a:cubicBezTo>
                  <a:pt x="15209310" y="7236848"/>
                  <a:pt x="15144140" y="7315907"/>
                  <a:pt x="15084762" y="7407655"/>
                </a:cubicBezTo>
                <a:cubicBezTo>
                  <a:pt x="15058694" y="7381302"/>
                  <a:pt x="15045662" y="7355437"/>
                  <a:pt x="15018870" y="7322252"/>
                </a:cubicBezTo>
                <a:cubicBezTo>
                  <a:pt x="14907356" y="7388134"/>
                  <a:pt x="14834946" y="7565285"/>
                  <a:pt x="14644506" y="7413999"/>
                </a:cubicBezTo>
                <a:cubicBezTo>
                  <a:pt x="14651022" y="7433520"/>
                  <a:pt x="14651022" y="7453529"/>
                  <a:pt x="14657538" y="7473049"/>
                </a:cubicBezTo>
                <a:cubicBezTo>
                  <a:pt x="14762534" y="7525755"/>
                  <a:pt x="14874048" y="7578461"/>
                  <a:pt x="15012352" y="7650688"/>
                </a:cubicBezTo>
                <a:cubicBezTo>
                  <a:pt x="14894322" y="7663865"/>
                  <a:pt x="14808878" y="7670209"/>
                  <a:pt x="14723434" y="7676553"/>
                </a:cubicBezTo>
                <a:cubicBezTo>
                  <a:pt x="14651022" y="7689730"/>
                  <a:pt x="14617714" y="7722915"/>
                  <a:pt x="14624230" y="7801974"/>
                </a:cubicBezTo>
                <a:cubicBezTo>
                  <a:pt x="14631472" y="7933251"/>
                  <a:pt x="14617714" y="8064528"/>
                  <a:pt x="14624230" y="8195805"/>
                </a:cubicBezTo>
                <a:cubicBezTo>
                  <a:pt x="14624230" y="8235334"/>
                  <a:pt x="14644506" y="8268032"/>
                  <a:pt x="14651022" y="8294385"/>
                </a:cubicBezTo>
                <a:cubicBezTo>
                  <a:pt x="14624230" y="8340258"/>
                  <a:pt x="14598162" y="8392964"/>
                  <a:pt x="14565578" y="8465191"/>
                </a:cubicBezTo>
                <a:cubicBezTo>
                  <a:pt x="14486650" y="8465191"/>
                  <a:pt x="14380930" y="8517409"/>
                  <a:pt x="14302002" y="8379788"/>
                </a:cubicBezTo>
                <a:cubicBezTo>
                  <a:pt x="14282452" y="8340258"/>
                  <a:pt x="14204248" y="8307561"/>
                  <a:pt x="14144870" y="8307561"/>
                </a:cubicBezTo>
                <a:cubicBezTo>
                  <a:pt x="13927638" y="8294385"/>
                  <a:pt x="13703890" y="8301217"/>
                  <a:pt x="13474348" y="8327082"/>
                </a:cubicBezTo>
                <a:cubicBezTo>
                  <a:pt x="13526484" y="8347091"/>
                  <a:pt x="13585860" y="8379788"/>
                  <a:pt x="13637996" y="8379788"/>
                </a:cubicBezTo>
                <a:cubicBezTo>
                  <a:pt x="13697374" y="8379788"/>
                  <a:pt x="13756750" y="8340258"/>
                  <a:pt x="13816126" y="8313905"/>
                </a:cubicBezTo>
                <a:cubicBezTo>
                  <a:pt x="13809610" y="8333426"/>
                  <a:pt x="13808886" y="8346603"/>
                  <a:pt x="13802368" y="8359779"/>
                </a:cubicBezTo>
                <a:cubicBezTo>
                  <a:pt x="13855228" y="8399308"/>
                  <a:pt x="13901570" y="8452014"/>
                  <a:pt x="13953706" y="8477879"/>
                </a:cubicBezTo>
                <a:cubicBezTo>
                  <a:pt x="14019602" y="8511065"/>
                  <a:pt x="14092010" y="8517409"/>
                  <a:pt x="14170938" y="8537418"/>
                </a:cubicBezTo>
                <a:cubicBezTo>
                  <a:pt x="14111562" y="8589636"/>
                  <a:pt x="14058702" y="8629165"/>
                  <a:pt x="14000050" y="8681871"/>
                </a:cubicBezTo>
                <a:cubicBezTo>
                  <a:pt x="14013084" y="8740921"/>
                  <a:pt x="14013084" y="8813148"/>
                  <a:pt x="14124596" y="8766786"/>
                </a:cubicBezTo>
                <a:cubicBezTo>
                  <a:pt x="14157906" y="8754098"/>
                  <a:pt x="14210042" y="8793139"/>
                  <a:pt x="14243350" y="8806316"/>
                </a:cubicBezTo>
                <a:cubicBezTo>
                  <a:pt x="14137630" y="8872198"/>
                  <a:pt x="14033358" y="8938081"/>
                  <a:pt x="13921122" y="9003475"/>
                </a:cubicBezTo>
                <a:cubicBezTo>
                  <a:pt x="13934156" y="9036173"/>
                  <a:pt x="13947190" y="9063014"/>
                  <a:pt x="13960948" y="9082534"/>
                </a:cubicBezTo>
                <a:cubicBezTo>
                  <a:pt x="13724166" y="9069358"/>
                  <a:pt x="13493898" y="9056181"/>
                  <a:pt x="13270150" y="9043005"/>
                </a:cubicBezTo>
                <a:cubicBezTo>
                  <a:pt x="13355594" y="8950769"/>
                  <a:pt x="13349078" y="8904896"/>
                  <a:pt x="13244082" y="8832669"/>
                </a:cubicBezTo>
                <a:cubicBezTo>
                  <a:pt x="13336042" y="8832669"/>
                  <a:pt x="13414970" y="8832669"/>
                  <a:pt x="13500416" y="8832669"/>
                </a:cubicBezTo>
                <a:cubicBezTo>
                  <a:pt x="13500416" y="8826325"/>
                  <a:pt x="13500416" y="8813148"/>
                  <a:pt x="13500416" y="8799972"/>
                </a:cubicBezTo>
                <a:cubicBezTo>
                  <a:pt x="13283182" y="8799972"/>
                  <a:pt x="13060158" y="8799972"/>
                  <a:pt x="12842926" y="8799972"/>
                </a:cubicBezTo>
                <a:cubicBezTo>
                  <a:pt x="12836410" y="8786795"/>
                  <a:pt x="12836410" y="8773619"/>
                  <a:pt x="12836410" y="8760442"/>
                </a:cubicBezTo>
                <a:cubicBezTo>
                  <a:pt x="13013814" y="8714568"/>
                  <a:pt x="13197738" y="8668695"/>
                  <a:pt x="13381662" y="8622333"/>
                </a:cubicBezTo>
                <a:cubicBezTo>
                  <a:pt x="13381662" y="8615989"/>
                  <a:pt x="13381662" y="8609644"/>
                  <a:pt x="13381662" y="8603300"/>
                </a:cubicBezTo>
                <a:cubicBezTo>
                  <a:pt x="13302734" y="8590124"/>
                  <a:pt x="13224530" y="8576947"/>
                  <a:pt x="13145602" y="8570115"/>
                </a:cubicBezTo>
                <a:cubicBezTo>
                  <a:pt x="13152120" y="8583291"/>
                  <a:pt x="13158638" y="8596468"/>
                  <a:pt x="13171670" y="8615989"/>
                </a:cubicBezTo>
                <a:cubicBezTo>
                  <a:pt x="13125328" y="8615989"/>
                  <a:pt x="13079710" y="8615989"/>
                  <a:pt x="13026850" y="8622333"/>
                </a:cubicBezTo>
                <a:cubicBezTo>
                  <a:pt x="13026850" y="8648686"/>
                  <a:pt x="13026850" y="8668695"/>
                  <a:pt x="13026850" y="8694560"/>
                </a:cubicBezTo>
                <a:cubicBezTo>
                  <a:pt x="13013814" y="8688215"/>
                  <a:pt x="13000782" y="8688215"/>
                  <a:pt x="12994266" y="8681871"/>
                </a:cubicBezTo>
                <a:cubicBezTo>
                  <a:pt x="13000782" y="8648686"/>
                  <a:pt x="13007298" y="8602812"/>
                  <a:pt x="13026850" y="8576459"/>
                </a:cubicBezTo>
                <a:cubicBezTo>
                  <a:pt x="13053642" y="8536930"/>
                  <a:pt x="13092742" y="8511065"/>
                  <a:pt x="13125328" y="8477879"/>
                </a:cubicBezTo>
                <a:cubicBezTo>
                  <a:pt x="13197738" y="8458359"/>
                  <a:pt x="13283182" y="8432494"/>
                  <a:pt x="13388902" y="8399308"/>
                </a:cubicBezTo>
                <a:cubicBezTo>
                  <a:pt x="13290426" y="8241679"/>
                  <a:pt x="13171670" y="8333914"/>
                  <a:pt x="13073192" y="8307561"/>
                </a:cubicBezTo>
                <a:cubicBezTo>
                  <a:pt x="13073192" y="8313905"/>
                  <a:pt x="13073192" y="8327082"/>
                  <a:pt x="13066674" y="8340258"/>
                </a:cubicBezTo>
                <a:cubicBezTo>
                  <a:pt x="13112294" y="8340258"/>
                  <a:pt x="13152120" y="8340258"/>
                  <a:pt x="13197738" y="8340258"/>
                </a:cubicBezTo>
                <a:cubicBezTo>
                  <a:pt x="13138362" y="8353435"/>
                  <a:pt x="13053642" y="8445182"/>
                  <a:pt x="13013814" y="8320738"/>
                </a:cubicBezTo>
                <a:cubicBezTo>
                  <a:pt x="13007298" y="8307561"/>
                  <a:pt x="12960956" y="8307561"/>
                  <a:pt x="12928370" y="8307561"/>
                </a:cubicBezTo>
                <a:cubicBezTo>
                  <a:pt x="11916070" y="8307561"/>
                  <a:pt x="10896526" y="8307073"/>
                  <a:pt x="9884222" y="8313905"/>
                </a:cubicBezTo>
                <a:cubicBezTo>
                  <a:pt x="9706818" y="8313905"/>
                  <a:pt x="9529410" y="8313905"/>
                  <a:pt x="9358522" y="8313905"/>
                </a:cubicBezTo>
                <a:cubicBezTo>
                  <a:pt x="9358522" y="8327082"/>
                  <a:pt x="9358522" y="8340258"/>
                  <a:pt x="9358522" y="8353435"/>
                </a:cubicBezTo>
                <a:cubicBezTo>
                  <a:pt x="9378072" y="8353435"/>
                  <a:pt x="9404140" y="8359779"/>
                  <a:pt x="9430932" y="8366611"/>
                </a:cubicBezTo>
                <a:cubicBezTo>
                  <a:pt x="9430932" y="8372956"/>
                  <a:pt x="9430932" y="8379300"/>
                  <a:pt x="9424414" y="8386132"/>
                </a:cubicBezTo>
                <a:cubicBezTo>
                  <a:pt x="9233974" y="8386132"/>
                  <a:pt x="9036294" y="8386132"/>
                  <a:pt x="8819786" y="8386132"/>
                </a:cubicBezTo>
                <a:cubicBezTo>
                  <a:pt x="8832818" y="8432006"/>
                  <a:pt x="8839336" y="8452014"/>
                  <a:pt x="8845854" y="8471535"/>
                </a:cubicBezTo>
                <a:cubicBezTo>
                  <a:pt x="8188364" y="8615989"/>
                  <a:pt x="7530874" y="8734089"/>
                  <a:pt x="6866866" y="8996643"/>
                </a:cubicBezTo>
                <a:cubicBezTo>
                  <a:pt x="6932762" y="9009820"/>
                  <a:pt x="6952312" y="9016652"/>
                  <a:pt x="6978380" y="9016652"/>
                </a:cubicBezTo>
                <a:cubicBezTo>
                  <a:pt x="6892934" y="9056181"/>
                  <a:pt x="6807490" y="9095711"/>
                  <a:pt x="6709012" y="9134752"/>
                </a:cubicBezTo>
                <a:cubicBezTo>
                  <a:pt x="6866866" y="9233332"/>
                  <a:pt x="6997930" y="9154761"/>
                  <a:pt x="7123202" y="9134752"/>
                </a:cubicBezTo>
                <a:cubicBezTo>
                  <a:pt x="7373018" y="9102055"/>
                  <a:pt x="7616318" y="9043005"/>
                  <a:pt x="7866136" y="9003475"/>
                </a:cubicBezTo>
                <a:cubicBezTo>
                  <a:pt x="8030508" y="8970778"/>
                  <a:pt x="8201398" y="8957114"/>
                  <a:pt x="8372286" y="8937593"/>
                </a:cubicBezTo>
                <a:cubicBezTo>
                  <a:pt x="8417906" y="8931249"/>
                  <a:pt x="8470766" y="8918072"/>
                  <a:pt x="8510590" y="8904896"/>
                </a:cubicBezTo>
                <a:cubicBezTo>
                  <a:pt x="8543176" y="8892207"/>
                  <a:pt x="8569244" y="8839501"/>
                  <a:pt x="8595312" y="8845845"/>
                </a:cubicBezTo>
                <a:cubicBezTo>
                  <a:pt x="8648172" y="8845845"/>
                  <a:pt x="8701030" y="8872198"/>
                  <a:pt x="8760408" y="8911240"/>
                </a:cubicBezTo>
                <a:cubicBezTo>
                  <a:pt x="8267290" y="9016652"/>
                  <a:pt x="7774174" y="9128408"/>
                  <a:pt x="7267298" y="9240164"/>
                </a:cubicBezTo>
                <a:cubicBezTo>
                  <a:pt x="7339710" y="9312391"/>
                  <a:pt x="7451946" y="9147929"/>
                  <a:pt x="7497564" y="9299215"/>
                </a:cubicBezTo>
                <a:cubicBezTo>
                  <a:pt x="7294090" y="9351921"/>
                  <a:pt x="7083376" y="9404139"/>
                  <a:pt x="6879902" y="9456845"/>
                </a:cubicBezTo>
                <a:cubicBezTo>
                  <a:pt x="6879902" y="9470021"/>
                  <a:pt x="6886418" y="9476365"/>
                  <a:pt x="6886418" y="9489542"/>
                </a:cubicBezTo>
                <a:cubicBezTo>
                  <a:pt x="6958830" y="9482710"/>
                  <a:pt x="7037756" y="9469533"/>
                  <a:pt x="7110166" y="9463189"/>
                </a:cubicBezTo>
                <a:cubicBezTo>
                  <a:pt x="7116684" y="9469533"/>
                  <a:pt x="7116684" y="9476365"/>
                  <a:pt x="7116684" y="9476365"/>
                </a:cubicBezTo>
                <a:cubicBezTo>
                  <a:pt x="7044274" y="9515407"/>
                  <a:pt x="6971862" y="9548592"/>
                  <a:pt x="6905970" y="9588122"/>
                </a:cubicBezTo>
                <a:cubicBezTo>
                  <a:pt x="6905970" y="9601298"/>
                  <a:pt x="6912486" y="9614475"/>
                  <a:pt x="6912486" y="9627651"/>
                </a:cubicBezTo>
                <a:cubicBezTo>
                  <a:pt x="7208646" y="9581289"/>
                  <a:pt x="7497564" y="9535416"/>
                  <a:pt x="7787208" y="9489542"/>
                </a:cubicBezTo>
                <a:cubicBezTo>
                  <a:pt x="7793724" y="9495886"/>
                  <a:pt x="7793724" y="9502718"/>
                  <a:pt x="7800242" y="9515895"/>
                </a:cubicBezTo>
                <a:cubicBezTo>
                  <a:pt x="7708280" y="9542248"/>
                  <a:pt x="7616318" y="9568601"/>
                  <a:pt x="7517840" y="9601298"/>
                </a:cubicBezTo>
                <a:cubicBezTo>
                  <a:pt x="7576492" y="9620819"/>
                  <a:pt x="7616318" y="9633995"/>
                  <a:pt x="7661938" y="9647172"/>
                </a:cubicBezTo>
                <a:cubicBezTo>
                  <a:pt x="7661938" y="9660348"/>
                  <a:pt x="7669178" y="9666693"/>
                  <a:pt x="7669178" y="9673525"/>
                </a:cubicBezTo>
                <a:cubicBezTo>
                  <a:pt x="7603284" y="9699878"/>
                  <a:pt x="7543908" y="9719399"/>
                  <a:pt x="7444706" y="9752096"/>
                </a:cubicBezTo>
                <a:cubicBezTo>
                  <a:pt x="7484530" y="9712566"/>
                  <a:pt x="7498290" y="9693046"/>
                  <a:pt x="7517840" y="9679869"/>
                </a:cubicBezTo>
                <a:cubicBezTo>
                  <a:pt x="7511322" y="9666693"/>
                  <a:pt x="7504806" y="9660348"/>
                  <a:pt x="7504806" y="9647172"/>
                </a:cubicBezTo>
                <a:cubicBezTo>
                  <a:pt x="7366502" y="9699878"/>
                  <a:pt x="7234714" y="9752096"/>
                  <a:pt x="7103650" y="9804802"/>
                </a:cubicBezTo>
                <a:cubicBezTo>
                  <a:pt x="7096410" y="9791625"/>
                  <a:pt x="7089892" y="9778449"/>
                  <a:pt x="7083376" y="9758928"/>
                </a:cubicBezTo>
                <a:cubicBezTo>
                  <a:pt x="7116684" y="9745752"/>
                  <a:pt x="7142752" y="9725743"/>
                  <a:pt x="7169544" y="9712566"/>
                </a:cubicBezTo>
                <a:cubicBezTo>
                  <a:pt x="7169544" y="9699390"/>
                  <a:pt x="7169544" y="9693046"/>
                  <a:pt x="7169544" y="9686701"/>
                </a:cubicBezTo>
                <a:cubicBezTo>
                  <a:pt x="6952312" y="9732575"/>
                  <a:pt x="6741596" y="9785281"/>
                  <a:pt x="6524364" y="9831155"/>
                </a:cubicBezTo>
                <a:cubicBezTo>
                  <a:pt x="6524364" y="9837499"/>
                  <a:pt x="6524364" y="9850676"/>
                  <a:pt x="6524364" y="9857020"/>
                </a:cubicBezTo>
                <a:cubicBezTo>
                  <a:pt x="6656152" y="9837499"/>
                  <a:pt x="6781422" y="9824323"/>
                  <a:pt x="6912486" y="9804802"/>
                </a:cubicBezTo>
                <a:cubicBezTo>
                  <a:pt x="6912486" y="9817978"/>
                  <a:pt x="6919002" y="9831155"/>
                  <a:pt x="6926244" y="9844331"/>
                </a:cubicBezTo>
                <a:cubicBezTo>
                  <a:pt x="6886418" y="9863852"/>
                  <a:pt x="6820524" y="9909726"/>
                  <a:pt x="6807490" y="9896549"/>
                </a:cubicBezTo>
                <a:cubicBezTo>
                  <a:pt x="6722046" y="9817490"/>
                  <a:pt x="6669186" y="9890205"/>
                  <a:pt x="6604016" y="9922902"/>
                </a:cubicBezTo>
                <a:cubicBezTo>
                  <a:pt x="6525088" y="9962432"/>
                  <a:pt x="6432402" y="9988785"/>
                  <a:pt x="6346958" y="10001473"/>
                </a:cubicBezTo>
                <a:cubicBezTo>
                  <a:pt x="6117416" y="10047835"/>
                  <a:pt x="5880634" y="10080532"/>
                  <a:pt x="5650366" y="10120062"/>
                </a:cubicBezTo>
                <a:cubicBezTo>
                  <a:pt x="5643850" y="10120062"/>
                  <a:pt x="5630816" y="10133238"/>
                  <a:pt x="5611266" y="10152759"/>
                </a:cubicBezTo>
                <a:cubicBezTo>
                  <a:pt x="5643850" y="10152759"/>
                  <a:pt x="5663400" y="10152759"/>
                  <a:pt x="5709744" y="10152759"/>
                </a:cubicBezTo>
                <a:cubicBezTo>
                  <a:pt x="5564922" y="10224986"/>
                  <a:pt x="5446892" y="10284524"/>
                  <a:pt x="5321622" y="10343574"/>
                </a:cubicBezTo>
                <a:cubicBezTo>
                  <a:pt x="5334656" y="10363095"/>
                  <a:pt x="5347690" y="10388960"/>
                  <a:pt x="5360724" y="10422145"/>
                </a:cubicBezTo>
                <a:cubicBezTo>
                  <a:pt x="5117424" y="10454843"/>
                  <a:pt x="4887882" y="10487540"/>
                  <a:pt x="4651098" y="10507549"/>
                </a:cubicBezTo>
                <a:cubicBezTo>
                  <a:pt x="4565654" y="10520237"/>
                  <a:pt x="4473692" y="10474363"/>
                  <a:pt x="4394764" y="10494372"/>
                </a:cubicBezTo>
                <a:cubicBezTo>
                  <a:pt x="4190566" y="10540246"/>
                  <a:pt x="3993609" y="10533902"/>
                  <a:pt x="3790134" y="10540246"/>
                </a:cubicBezTo>
                <a:cubicBezTo>
                  <a:pt x="3684415" y="10540246"/>
                  <a:pt x="3579419" y="10468019"/>
                  <a:pt x="3474424" y="10441666"/>
                </a:cubicBezTo>
                <a:cubicBezTo>
                  <a:pt x="3421564" y="10428490"/>
                  <a:pt x="3355670" y="10422145"/>
                  <a:pt x="3303534" y="10434834"/>
                </a:cubicBezTo>
                <a:cubicBezTo>
                  <a:pt x="3197814" y="10468019"/>
                  <a:pt x="3092819" y="10507549"/>
                  <a:pt x="2981306" y="10540246"/>
                </a:cubicBezTo>
                <a:cubicBezTo>
                  <a:pt x="2981306" y="10527069"/>
                  <a:pt x="2974790" y="10520237"/>
                  <a:pt x="2967548" y="10507549"/>
                </a:cubicBezTo>
                <a:cubicBezTo>
                  <a:pt x="3099336" y="10454843"/>
                  <a:pt x="3224606" y="10395792"/>
                  <a:pt x="3349153" y="10343574"/>
                </a:cubicBezTo>
                <a:cubicBezTo>
                  <a:pt x="3118887" y="10192289"/>
                  <a:pt x="2921930" y="10015138"/>
                  <a:pt x="2902379" y="9699878"/>
                </a:cubicBezTo>
                <a:cubicBezTo>
                  <a:pt x="2863277" y="9719399"/>
                  <a:pt x="2829968" y="9738919"/>
                  <a:pt x="2790142" y="9745752"/>
                </a:cubicBezTo>
                <a:cubicBezTo>
                  <a:pt x="2685146" y="9778449"/>
                  <a:pt x="2685146" y="9738919"/>
                  <a:pt x="2659079" y="9640340"/>
                </a:cubicBezTo>
                <a:cubicBezTo>
                  <a:pt x="2626494" y="9529071"/>
                  <a:pt x="2547566" y="9417315"/>
                  <a:pt x="2462122" y="9325568"/>
                </a:cubicBezTo>
                <a:cubicBezTo>
                  <a:pt x="2409262" y="9259685"/>
                  <a:pt x="2336851" y="9226500"/>
                  <a:pt x="2336851" y="9115232"/>
                </a:cubicBezTo>
                <a:cubicBezTo>
                  <a:pt x="2336851" y="9003475"/>
                  <a:pt x="2218821" y="8977122"/>
                  <a:pt x="2100068" y="9043005"/>
                </a:cubicBezTo>
                <a:cubicBezTo>
                  <a:pt x="1988555" y="9095223"/>
                  <a:pt x="1863284" y="9141097"/>
                  <a:pt x="1751772" y="9187458"/>
                </a:cubicBezTo>
                <a:cubicBezTo>
                  <a:pt x="1738738" y="9174282"/>
                  <a:pt x="1732221" y="9161105"/>
                  <a:pt x="1719187" y="9147929"/>
                </a:cubicBezTo>
                <a:cubicBezTo>
                  <a:pt x="1764806" y="9082534"/>
                  <a:pt x="1804632" y="9016652"/>
                  <a:pt x="1843734" y="8951257"/>
                </a:cubicBezTo>
                <a:cubicBezTo>
                  <a:pt x="1745255" y="8859022"/>
                  <a:pt x="1633742" y="8773619"/>
                  <a:pt x="1495438" y="8852190"/>
                </a:cubicBezTo>
                <a:cubicBezTo>
                  <a:pt x="1482404" y="8806316"/>
                  <a:pt x="1475163" y="8760442"/>
                  <a:pt x="1455612" y="8727745"/>
                </a:cubicBezTo>
                <a:cubicBezTo>
                  <a:pt x="1416510" y="8655518"/>
                  <a:pt x="1331066" y="8602812"/>
                  <a:pt x="1390442" y="8497888"/>
                </a:cubicBezTo>
                <a:cubicBezTo>
                  <a:pt x="1396959" y="8484712"/>
                  <a:pt x="1350616" y="8432494"/>
                  <a:pt x="1324548" y="8412485"/>
                </a:cubicBezTo>
                <a:cubicBezTo>
                  <a:pt x="1252138" y="8372956"/>
                  <a:pt x="1179727" y="8346603"/>
                  <a:pt x="1087765" y="8300729"/>
                </a:cubicBezTo>
                <a:cubicBezTo>
                  <a:pt x="1028389" y="8353435"/>
                  <a:pt x="870533" y="8359779"/>
                  <a:pt x="910359" y="8537418"/>
                </a:cubicBezTo>
                <a:cubicBezTo>
                  <a:pt x="798122" y="8583291"/>
                  <a:pt x="680093" y="8642342"/>
                  <a:pt x="561339" y="8688215"/>
                </a:cubicBezTo>
                <a:cubicBezTo>
                  <a:pt x="528754" y="8701392"/>
                  <a:pt x="483136" y="8714568"/>
                  <a:pt x="462861" y="8694560"/>
                </a:cubicBezTo>
                <a:cubicBezTo>
                  <a:pt x="377416" y="8615989"/>
                  <a:pt x="278937" y="8602812"/>
                  <a:pt x="167425" y="8648686"/>
                </a:cubicBezTo>
                <a:cubicBezTo>
                  <a:pt x="206527" y="8622333"/>
                  <a:pt x="246353" y="8590124"/>
                  <a:pt x="299212" y="8556938"/>
                </a:cubicBezTo>
                <a:cubicBezTo>
                  <a:pt x="108048" y="8458359"/>
                  <a:pt x="-62841" y="8359779"/>
                  <a:pt x="22603" y="8104057"/>
                </a:cubicBezTo>
                <a:cubicBezTo>
                  <a:pt x="35637" y="8136755"/>
                  <a:pt x="48671" y="8176284"/>
                  <a:pt x="68946" y="8208981"/>
                </a:cubicBezTo>
                <a:cubicBezTo>
                  <a:pt x="81980" y="8235334"/>
                  <a:pt x="108048" y="8274376"/>
                  <a:pt x="121082" y="8274376"/>
                </a:cubicBezTo>
                <a:cubicBezTo>
                  <a:pt x="232594" y="8261199"/>
                  <a:pt x="265903" y="8307561"/>
                  <a:pt x="272420" y="8412485"/>
                </a:cubicBezTo>
                <a:cubicBezTo>
                  <a:pt x="285454" y="8517897"/>
                  <a:pt x="370899" y="8537418"/>
                  <a:pt x="436793" y="8452014"/>
                </a:cubicBezTo>
                <a:cubicBezTo>
                  <a:pt x="509204" y="8353435"/>
                  <a:pt x="588131" y="8327082"/>
                  <a:pt x="686610" y="8418829"/>
                </a:cubicBezTo>
                <a:cubicBezTo>
                  <a:pt x="791605" y="8320250"/>
                  <a:pt x="897325" y="8235334"/>
                  <a:pt x="1055181" y="8248511"/>
                </a:cubicBezTo>
                <a:cubicBezTo>
                  <a:pt x="1126867" y="8254855"/>
                  <a:pt x="1153659" y="8195805"/>
                  <a:pt x="1134108" y="8129922"/>
                </a:cubicBezTo>
                <a:cubicBezTo>
                  <a:pt x="1113833" y="8051351"/>
                  <a:pt x="1094282" y="7959604"/>
                  <a:pt x="1055181" y="7886889"/>
                </a:cubicBezTo>
                <a:cubicBezTo>
                  <a:pt x="1002321" y="7788797"/>
                  <a:pt x="1021872" y="7716083"/>
                  <a:pt x="1047940" y="7617503"/>
                </a:cubicBezTo>
                <a:cubicBezTo>
                  <a:pt x="1107316" y="7361293"/>
                  <a:pt x="1265172" y="7256369"/>
                  <a:pt x="1508472" y="7223672"/>
                </a:cubicBezTo>
                <a:cubicBezTo>
                  <a:pt x="1548298" y="7216839"/>
                  <a:pt x="1600434" y="7204151"/>
                  <a:pt x="1626501" y="7170966"/>
                </a:cubicBezTo>
                <a:cubicBezTo>
                  <a:pt x="1646776" y="7145101"/>
                  <a:pt x="1646776" y="7099227"/>
                  <a:pt x="1646776" y="7059698"/>
                </a:cubicBezTo>
                <a:cubicBezTo>
                  <a:pt x="1646776" y="7052865"/>
                  <a:pt x="1600434" y="7046521"/>
                  <a:pt x="1567849" y="7039689"/>
                </a:cubicBezTo>
                <a:cubicBezTo>
                  <a:pt x="1561332" y="7020168"/>
                  <a:pt x="1547574" y="6974294"/>
                  <a:pt x="1521506" y="6961118"/>
                </a:cubicBezTo>
                <a:cubicBezTo>
                  <a:pt x="1501955" y="6947941"/>
                  <a:pt x="1449095" y="6980638"/>
                  <a:pt x="1423027" y="7000647"/>
                </a:cubicBezTo>
                <a:cubicBezTo>
                  <a:pt x="1324548" y="7092395"/>
                  <a:pt x="1252138" y="7079218"/>
                  <a:pt x="1219553" y="6941597"/>
                </a:cubicBezTo>
                <a:cubicBezTo>
                  <a:pt x="1205795" y="6895235"/>
                  <a:pt x="1199278" y="6836185"/>
                  <a:pt x="1205795" y="6783967"/>
                </a:cubicBezTo>
                <a:cubicBezTo>
                  <a:pt x="1205795" y="6691731"/>
                  <a:pt x="1179727" y="6632681"/>
                  <a:pt x="1074007" y="6652202"/>
                </a:cubicBezTo>
                <a:cubicBezTo>
                  <a:pt x="1002321" y="6659034"/>
                  <a:pt x="969736" y="6632681"/>
                  <a:pt x="936427" y="6560454"/>
                </a:cubicBezTo>
                <a:cubicBezTo>
                  <a:pt x="884291" y="6416001"/>
                  <a:pt x="811880" y="6284236"/>
                  <a:pt x="916876" y="6120262"/>
                </a:cubicBezTo>
                <a:cubicBezTo>
                  <a:pt x="1034906" y="5943111"/>
                  <a:pt x="1199278" y="5857708"/>
                  <a:pt x="1396959" y="5844531"/>
                </a:cubicBezTo>
                <a:cubicBezTo>
                  <a:pt x="1567849" y="5837699"/>
                  <a:pt x="1626501" y="5713254"/>
                  <a:pt x="1711946" y="5614674"/>
                </a:cubicBezTo>
                <a:cubicBezTo>
                  <a:pt x="1718463" y="5607842"/>
                  <a:pt x="1706153" y="5588321"/>
                  <a:pt x="1692395" y="5555624"/>
                </a:cubicBezTo>
                <a:cubicBezTo>
                  <a:pt x="1646776" y="5614674"/>
                  <a:pt x="1613468" y="5667380"/>
                  <a:pt x="1574366" y="5719598"/>
                </a:cubicBezTo>
                <a:cubicBezTo>
                  <a:pt x="1567125" y="5706422"/>
                  <a:pt x="1561332" y="5693733"/>
                  <a:pt x="1554815" y="5680557"/>
                </a:cubicBezTo>
                <a:cubicBezTo>
                  <a:pt x="1475887" y="5693733"/>
                  <a:pt x="1389718" y="5686901"/>
                  <a:pt x="1317308" y="5713254"/>
                </a:cubicBezTo>
                <a:cubicBezTo>
                  <a:pt x="1245621" y="5739119"/>
                  <a:pt x="1186244" y="5798657"/>
                  <a:pt x="1126867" y="5838187"/>
                </a:cubicBezTo>
                <a:cubicBezTo>
                  <a:pt x="1113833" y="5825010"/>
                  <a:pt x="1107316" y="5805002"/>
                  <a:pt x="1094282" y="5791825"/>
                </a:cubicBezTo>
                <a:cubicBezTo>
                  <a:pt x="1192761" y="5732775"/>
                  <a:pt x="1291240" y="5673725"/>
                  <a:pt x="1376684" y="5621507"/>
                </a:cubicBezTo>
                <a:cubicBezTo>
                  <a:pt x="1357133" y="5588321"/>
                  <a:pt x="1337582" y="5548792"/>
                  <a:pt x="1317308" y="5516095"/>
                </a:cubicBezTo>
                <a:cubicBezTo>
                  <a:pt x="1304274" y="5489742"/>
                  <a:pt x="1284723" y="5463389"/>
                  <a:pt x="1271689" y="5437036"/>
                </a:cubicBezTo>
                <a:cubicBezTo>
                  <a:pt x="1245621" y="5463389"/>
                  <a:pt x="1219553" y="5482909"/>
                  <a:pt x="1192761" y="5509262"/>
                </a:cubicBezTo>
                <a:cubicBezTo>
                  <a:pt x="1068214" y="5410683"/>
                  <a:pt x="1199278" y="5332112"/>
                  <a:pt x="1232587" y="5253541"/>
                </a:cubicBezTo>
                <a:cubicBezTo>
                  <a:pt x="1113833" y="5233532"/>
                  <a:pt x="1002321" y="5227188"/>
                  <a:pt x="890808" y="5207179"/>
                </a:cubicBezTo>
                <a:cubicBezTo>
                  <a:pt x="778572" y="5187658"/>
                  <a:pt x="667059" y="5168137"/>
                  <a:pt x="680093" y="5003675"/>
                </a:cubicBezTo>
                <a:cubicBezTo>
                  <a:pt x="686610" y="4964634"/>
                  <a:pt x="667059" y="4918272"/>
                  <a:pt x="660542" y="4898751"/>
                </a:cubicBezTo>
                <a:cubicBezTo>
                  <a:pt x="601165" y="4852877"/>
                  <a:pt x="549029" y="4813348"/>
                  <a:pt x="496170" y="4773818"/>
                </a:cubicBezTo>
                <a:cubicBezTo>
                  <a:pt x="541788" y="4714768"/>
                  <a:pt x="574373" y="4675727"/>
                  <a:pt x="620716" y="4616676"/>
                </a:cubicBezTo>
                <a:cubicBezTo>
                  <a:pt x="561339" y="4616676"/>
                  <a:pt x="515721" y="4616676"/>
                  <a:pt x="436793" y="4616676"/>
                </a:cubicBezTo>
                <a:cubicBezTo>
                  <a:pt x="535271" y="4563970"/>
                  <a:pt x="594648" y="4518097"/>
                  <a:pt x="667059" y="4491744"/>
                </a:cubicBezTo>
                <a:cubicBezTo>
                  <a:pt x="817673" y="4439526"/>
                  <a:pt x="785088" y="4347290"/>
                  <a:pt x="719195" y="4229190"/>
                </a:cubicBezTo>
                <a:cubicBezTo>
                  <a:pt x="673576" y="4320937"/>
                  <a:pt x="607682" y="4359979"/>
                  <a:pt x="535271" y="4274575"/>
                </a:cubicBezTo>
                <a:cubicBezTo>
                  <a:pt x="502687" y="4241878"/>
                  <a:pt x="502687" y="4176484"/>
                  <a:pt x="509204" y="4116945"/>
                </a:cubicBezTo>
                <a:cubicBezTo>
                  <a:pt x="509204" y="4051551"/>
                  <a:pt x="357865" y="4038374"/>
                  <a:pt x="449827" y="3933450"/>
                </a:cubicBezTo>
                <a:cubicBezTo>
                  <a:pt x="502687" y="3874400"/>
                  <a:pt x="568580" y="3834870"/>
                  <a:pt x="640267" y="3775820"/>
                </a:cubicBezTo>
                <a:cubicBezTo>
                  <a:pt x="588131" y="3762643"/>
                  <a:pt x="548305" y="3749467"/>
                  <a:pt x="509204" y="3736779"/>
                </a:cubicBezTo>
                <a:cubicBezTo>
                  <a:pt x="562063" y="3651375"/>
                  <a:pt x="759021" y="3670408"/>
                  <a:pt x="660542" y="3493257"/>
                </a:cubicBezTo>
                <a:cubicBezTo>
                  <a:pt x="693127" y="3453728"/>
                  <a:pt x="739470" y="3401510"/>
                  <a:pt x="785088" y="3355636"/>
                </a:cubicBezTo>
                <a:cubicBezTo>
                  <a:pt x="792330" y="3361980"/>
                  <a:pt x="804639" y="3361980"/>
                  <a:pt x="817673" y="3368813"/>
                </a:cubicBezTo>
                <a:cubicBezTo>
                  <a:pt x="785088" y="3421031"/>
                  <a:pt x="759021" y="3473737"/>
                  <a:pt x="732953" y="3526443"/>
                </a:cubicBezTo>
                <a:cubicBezTo>
                  <a:pt x="745987" y="3539131"/>
                  <a:pt x="759021" y="3545963"/>
                  <a:pt x="772055" y="3559140"/>
                </a:cubicBezTo>
                <a:cubicBezTo>
                  <a:pt x="817673" y="3506434"/>
                  <a:pt x="857499" y="3447384"/>
                  <a:pt x="916876" y="3375157"/>
                </a:cubicBezTo>
                <a:cubicBezTo>
                  <a:pt x="916876" y="3375157"/>
                  <a:pt x="942944" y="3394678"/>
                  <a:pt x="969012" y="3407854"/>
                </a:cubicBezTo>
                <a:cubicBezTo>
                  <a:pt x="1041423" y="3388333"/>
                  <a:pt x="1127591" y="3361980"/>
                  <a:pt x="1239104" y="3329283"/>
                </a:cubicBezTo>
                <a:cubicBezTo>
                  <a:pt x="1219553" y="3361980"/>
                  <a:pt x="1206519" y="3381989"/>
                  <a:pt x="1179727" y="3427863"/>
                </a:cubicBezTo>
                <a:cubicBezTo>
                  <a:pt x="1666327" y="3237536"/>
                  <a:pt x="2133376" y="3053553"/>
                  <a:pt x="2612736" y="2863225"/>
                </a:cubicBezTo>
                <a:cubicBezTo>
                  <a:pt x="2586668" y="2836872"/>
                  <a:pt x="2560600" y="2816864"/>
                  <a:pt x="2541049" y="2803687"/>
                </a:cubicBezTo>
                <a:cubicBezTo>
                  <a:pt x="2803900" y="2698763"/>
                  <a:pt x="3059510" y="2580175"/>
                  <a:pt x="3329602" y="2488427"/>
                </a:cubicBezTo>
                <a:cubicBezTo>
                  <a:pt x="3585936" y="2396680"/>
                  <a:pt x="3848787" y="2337629"/>
                  <a:pt x="4098604" y="2252226"/>
                </a:cubicBezTo>
                <a:cubicBezTo>
                  <a:pt x="4355662" y="2166823"/>
                  <a:pt x="4604756" y="2061899"/>
                  <a:pt x="4848056" y="1963319"/>
                </a:cubicBezTo>
                <a:cubicBezTo>
                  <a:pt x="5018945" y="1891092"/>
                  <a:pt x="5177524" y="1805689"/>
                  <a:pt x="5341898" y="1726630"/>
                </a:cubicBezTo>
                <a:cubicBezTo>
                  <a:pt x="5341898" y="1720286"/>
                  <a:pt x="5341172" y="1707109"/>
                  <a:pt x="5334656" y="1693933"/>
                </a:cubicBezTo>
                <a:cubicBezTo>
                  <a:pt x="5276002" y="1687100"/>
                  <a:pt x="5210110" y="1687100"/>
                  <a:pt x="5124664" y="1673924"/>
                </a:cubicBezTo>
                <a:cubicBezTo>
                  <a:pt x="5394032" y="1542647"/>
                  <a:pt x="5643850" y="1411370"/>
                  <a:pt x="5900184" y="1286437"/>
                </a:cubicBezTo>
                <a:cubicBezTo>
                  <a:pt x="5893666" y="1273749"/>
                  <a:pt x="5887150" y="1260084"/>
                  <a:pt x="5880634" y="1240564"/>
                </a:cubicBezTo>
                <a:cubicBezTo>
                  <a:pt x="5663400" y="1221043"/>
                  <a:pt x="5506270" y="1385017"/>
                  <a:pt x="5295554" y="1405026"/>
                </a:cubicBezTo>
                <a:cubicBezTo>
                  <a:pt x="5328138" y="1391849"/>
                  <a:pt x="5354206" y="1372328"/>
                  <a:pt x="5387516" y="1352320"/>
                </a:cubicBezTo>
                <a:cubicBezTo>
                  <a:pt x="5387516" y="1345975"/>
                  <a:pt x="5380998" y="1339143"/>
                  <a:pt x="5380998" y="1332799"/>
                </a:cubicBezTo>
                <a:cubicBezTo>
                  <a:pt x="5321622" y="1352320"/>
                  <a:pt x="5262970" y="1371840"/>
                  <a:pt x="5203592" y="1385017"/>
                </a:cubicBezTo>
                <a:cubicBezTo>
                  <a:pt x="5197076" y="1378673"/>
                  <a:pt x="5190558" y="1372328"/>
                  <a:pt x="5183318" y="1365496"/>
                </a:cubicBezTo>
                <a:cubicBezTo>
                  <a:pt x="5268762" y="1306446"/>
                  <a:pt x="5347690" y="1240564"/>
                  <a:pt x="5433134" y="1194690"/>
                </a:cubicBezTo>
                <a:cubicBezTo>
                  <a:pt x="5525096" y="1141984"/>
                  <a:pt x="5623574" y="1109774"/>
                  <a:pt x="5735812" y="1063413"/>
                </a:cubicBezTo>
                <a:cubicBezTo>
                  <a:pt x="5729294" y="1083421"/>
                  <a:pt x="5729294" y="1096110"/>
                  <a:pt x="5716260" y="1155160"/>
                </a:cubicBezTo>
                <a:cubicBezTo>
                  <a:pt x="5788670" y="1056580"/>
                  <a:pt x="5932768" y="1096598"/>
                  <a:pt x="5940010" y="945312"/>
                </a:cubicBezTo>
                <a:cubicBezTo>
                  <a:pt x="5940010" y="925792"/>
                  <a:pt x="6024730" y="899438"/>
                  <a:pt x="6071074" y="899438"/>
                </a:cubicBezTo>
                <a:cubicBezTo>
                  <a:pt x="6202860" y="899438"/>
                  <a:pt x="6275272" y="827212"/>
                  <a:pt x="6346958" y="741808"/>
                </a:cubicBezTo>
                <a:cubicBezTo>
                  <a:pt x="6346958" y="734976"/>
                  <a:pt x="6340442" y="721800"/>
                  <a:pt x="6333924" y="708623"/>
                </a:cubicBezTo>
                <a:cubicBezTo>
                  <a:pt x="6084106" y="814035"/>
                  <a:pt x="5827774" y="918959"/>
                  <a:pt x="5571438" y="1023883"/>
                </a:cubicBezTo>
                <a:cubicBezTo>
                  <a:pt x="5558406" y="1004362"/>
                  <a:pt x="5551888" y="984842"/>
                  <a:pt x="5538130" y="958489"/>
                </a:cubicBezTo>
                <a:cubicBezTo>
                  <a:pt x="5466444" y="991186"/>
                  <a:pt x="5394032" y="1030715"/>
                  <a:pt x="5308588" y="1069757"/>
                </a:cubicBezTo>
                <a:cubicBezTo>
                  <a:pt x="5354930" y="1069757"/>
                  <a:pt x="5387516" y="1069757"/>
                  <a:pt x="5420100" y="1069757"/>
                </a:cubicBezTo>
                <a:cubicBezTo>
                  <a:pt x="5275278" y="1122463"/>
                  <a:pt x="5163766" y="1227875"/>
                  <a:pt x="4986360" y="1234219"/>
                </a:cubicBezTo>
                <a:cubicBezTo>
                  <a:pt x="4808954" y="1234219"/>
                  <a:pt x="4631548" y="1339143"/>
                  <a:pt x="4460658" y="1398194"/>
                </a:cubicBezTo>
                <a:cubicBezTo>
                  <a:pt x="4394764" y="1417714"/>
                  <a:pt x="4328870" y="1450899"/>
                  <a:pt x="4256460" y="1450899"/>
                </a:cubicBezTo>
                <a:cubicBezTo>
                  <a:pt x="4453417" y="1365496"/>
                  <a:pt x="4651098" y="1280093"/>
                  <a:pt x="4848056" y="1188345"/>
                </a:cubicBezTo>
                <a:cubicBezTo>
                  <a:pt x="4960292" y="1135639"/>
                  <a:pt x="5065288" y="1043892"/>
                  <a:pt x="5183318" y="1030715"/>
                </a:cubicBezTo>
                <a:cubicBezTo>
                  <a:pt x="5361448" y="1011195"/>
                  <a:pt x="5472960" y="898950"/>
                  <a:pt x="5604024" y="820379"/>
                </a:cubicBezTo>
                <a:cubicBezTo>
                  <a:pt x="5761878" y="734976"/>
                  <a:pt x="5900184" y="616388"/>
                  <a:pt x="6051522" y="511464"/>
                </a:cubicBezTo>
                <a:cubicBezTo>
                  <a:pt x="6071074" y="498287"/>
                  <a:pt x="6097866" y="485111"/>
                  <a:pt x="6123934" y="485111"/>
                </a:cubicBezTo>
                <a:cubicBezTo>
                  <a:pt x="6183310" y="478766"/>
                  <a:pt x="6235446" y="472422"/>
                  <a:pt x="6314374" y="466078"/>
                </a:cubicBezTo>
                <a:cubicBezTo>
                  <a:pt x="6274546" y="393851"/>
                  <a:pt x="6248480" y="341145"/>
                  <a:pt x="6228928" y="301616"/>
                </a:cubicBezTo>
                <a:cubicBezTo>
                  <a:pt x="6281788" y="268918"/>
                  <a:pt x="6334648" y="216212"/>
                  <a:pt x="6399818" y="203036"/>
                </a:cubicBezTo>
                <a:cubicBezTo>
                  <a:pt x="6505538" y="183515"/>
                  <a:pt x="6617050" y="183515"/>
                  <a:pt x="6722046" y="189859"/>
                </a:cubicBezTo>
                <a:cubicBezTo>
                  <a:pt x="6807490" y="189859"/>
                  <a:pt x="6860350" y="176683"/>
                  <a:pt x="6899452" y="91280"/>
                </a:cubicBezTo>
                <a:cubicBezTo>
                  <a:pt x="6924072" y="32229"/>
                  <a:pt x="6974758" y="-956"/>
                  <a:pt x="7034860" y="2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4" name="Line"/>
          <p:cNvSpPr>
            <a:spLocks noGrp="1"/>
          </p:cNvSpPr>
          <p:nvPr>
            <p:ph type="body" sz="quarter" idx="157"/>
          </p:nvPr>
        </p:nvSpPr>
        <p:spPr>
          <a:xfrm>
            <a:off x="1781324" y="5062593"/>
            <a:ext cx="906523" cy="61913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1781324" y="5633299"/>
            <a:ext cx="8875830" cy="323936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6" name="Click to edit text"/>
          <p:cNvSpPr txBox="1">
            <a:spLocks noGrp="1"/>
          </p:cNvSpPr>
          <p:nvPr>
            <p:ph type="body" sz="quarter" idx="173" hasCustomPrompt="1"/>
          </p:nvPr>
        </p:nvSpPr>
        <p:spPr>
          <a:xfrm>
            <a:off x="1781323" y="10019205"/>
            <a:ext cx="9936721" cy="1904563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5" hasCustomPrompt="1"/>
          </p:nvPr>
        </p:nvSpPr>
        <p:spPr>
          <a:xfrm>
            <a:off x="1781453" y="1777999"/>
            <a:ext cx="9648498" cy="10160000"/>
          </a:xfrm>
          <a:custGeom>
            <a:avLst/>
            <a:gdLst>
              <a:gd name="connsiteX0" fmla="*/ 7643622 w 9648498"/>
              <a:gd name="connsiteY0" fmla="*/ 0 h 10160000"/>
              <a:gd name="connsiteX1" fmla="*/ 7679007 w 9648498"/>
              <a:gd name="connsiteY1" fmla="*/ 29163 h 10160000"/>
              <a:gd name="connsiteX2" fmla="*/ 7608236 w 9648498"/>
              <a:gd name="connsiteY2" fmla="*/ 200378 h 10160000"/>
              <a:gd name="connsiteX3" fmla="*/ 7383382 w 9648498"/>
              <a:gd name="connsiteY3" fmla="*/ 471782 h 10160000"/>
              <a:gd name="connsiteX4" fmla="*/ 7365913 w 9648498"/>
              <a:gd name="connsiteY4" fmla="*/ 501415 h 10160000"/>
              <a:gd name="connsiteX5" fmla="*/ 7270955 w 9648498"/>
              <a:gd name="connsiteY5" fmla="*/ 802452 h 10160000"/>
              <a:gd name="connsiteX6" fmla="*/ 7253486 w 9648498"/>
              <a:gd name="connsiteY6" fmla="*/ 949678 h 10160000"/>
              <a:gd name="connsiteX7" fmla="*/ 7324257 w 9648498"/>
              <a:gd name="connsiteY7" fmla="*/ 944033 h 10160000"/>
              <a:gd name="connsiteX8" fmla="*/ 7295142 w 9648498"/>
              <a:gd name="connsiteY8" fmla="*/ 1032463 h 10160000"/>
              <a:gd name="connsiteX9" fmla="*/ 7318434 w 9648498"/>
              <a:gd name="connsiteY9" fmla="*/ 1144411 h 10160000"/>
              <a:gd name="connsiteX10" fmla="*/ 7430861 w 9648498"/>
              <a:gd name="connsiteY10" fmla="*/ 1138766 h 10160000"/>
              <a:gd name="connsiteX11" fmla="*/ 7614059 w 9648498"/>
              <a:gd name="connsiteY11" fmla="*/ 985426 h 10160000"/>
              <a:gd name="connsiteX12" fmla="*/ 7957164 w 9648498"/>
              <a:gd name="connsiteY12" fmla="*/ 955793 h 10160000"/>
              <a:gd name="connsiteX13" fmla="*/ 8033758 w 9648498"/>
              <a:gd name="connsiteY13" fmla="*/ 1055982 h 10160000"/>
              <a:gd name="connsiteX14" fmla="*/ 8176195 w 9648498"/>
              <a:gd name="connsiteY14" fmla="*/ 1038108 h 10160000"/>
              <a:gd name="connsiteX15" fmla="*/ 7980903 w 9648498"/>
              <a:gd name="connsiteY15" fmla="*/ 1415815 h 10160000"/>
              <a:gd name="connsiteX16" fmla="*/ 7862653 w 9648498"/>
              <a:gd name="connsiteY16" fmla="*/ 1716852 h 10160000"/>
              <a:gd name="connsiteX17" fmla="*/ 7820997 w 9648498"/>
              <a:gd name="connsiteY17" fmla="*/ 1799637 h 10160000"/>
              <a:gd name="connsiteX18" fmla="*/ 7886392 w 9648498"/>
              <a:gd name="connsiteY18" fmla="*/ 1793522 h 10160000"/>
              <a:gd name="connsiteX19" fmla="*/ 7903862 w 9648498"/>
              <a:gd name="connsiteY19" fmla="*/ 1959093 h 10160000"/>
              <a:gd name="connsiteX20" fmla="*/ 8176195 w 9648498"/>
              <a:gd name="connsiteY20" fmla="*/ 2472267 h 10160000"/>
              <a:gd name="connsiteX21" fmla="*/ 8294445 w 9648498"/>
              <a:gd name="connsiteY21" fmla="*/ 2448748 h 10160000"/>
              <a:gd name="connsiteX22" fmla="*/ 8169924 w 9648498"/>
              <a:gd name="connsiteY22" fmla="*/ 2560696 h 10160000"/>
              <a:gd name="connsiteX23" fmla="*/ 8353570 w 9648498"/>
              <a:gd name="connsiteY23" fmla="*/ 2560696 h 10160000"/>
              <a:gd name="connsiteX24" fmla="*/ 8714143 w 9648498"/>
              <a:gd name="connsiteY24" fmla="*/ 2159470 h 10160000"/>
              <a:gd name="connsiteX25" fmla="*/ 9009768 w 9648498"/>
              <a:gd name="connsiteY25" fmla="*/ 1899826 h 10160000"/>
              <a:gd name="connsiteX26" fmla="*/ 9317487 w 9648498"/>
              <a:gd name="connsiteY26" fmla="*/ 2224382 h 10160000"/>
              <a:gd name="connsiteX27" fmla="*/ 9210883 w 9648498"/>
              <a:gd name="connsiteY27" fmla="*/ 2301052 h 10160000"/>
              <a:gd name="connsiteX28" fmla="*/ 9222529 w 9648498"/>
              <a:gd name="connsiteY28" fmla="*/ 2330215 h 10160000"/>
              <a:gd name="connsiteX29" fmla="*/ 9364519 w 9648498"/>
              <a:gd name="connsiteY29" fmla="*/ 2312811 h 10160000"/>
              <a:gd name="connsiteX30" fmla="*/ 9270008 w 9648498"/>
              <a:gd name="connsiteY30" fmla="*/ 2413000 h 10160000"/>
              <a:gd name="connsiteX31" fmla="*/ 9405727 w 9648498"/>
              <a:gd name="connsiteY31" fmla="*/ 2448748 h 10160000"/>
              <a:gd name="connsiteX32" fmla="*/ 9329133 w 9648498"/>
              <a:gd name="connsiteY32" fmla="*/ 2495785 h 10160000"/>
              <a:gd name="connsiteX33" fmla="*/ 9346602 w 9648498"/>
              <a:gd name="connsiteY33" fmla="*/ 2649126 h 10160000"/>
              <a:gd name="connsiteX34" fmla="*/ 9376612 w 9648498"/>
              <a:gd name="connsiteY34" fmla="*/ 2731911 h 10160000"/>
              <a:gd name="connsiteX35" fmla="*/ 9601019 w 9648498"/>
              <a:gd name="connsiteY35" fmla="*/ 2997200 h 10160000"/>
              <a:gd name="connsiteX36" fmla="*/ 9648498 w 9648498"/>
              <a:gd name="connsiteY36" fmla="*/ 3109618 h 10160000"/>
              <a:gd name="connsiteX37" fmla="*/ 9607290 w 9648498"/>
              <a:gd name="connsiteY37" fmla="*/ 3103504 h 10160000"/>
              <a:gd name="connsiteX38" fmla="*/ 9559810 w 9648498"/>
              <a:gd name="connsiteY38" fmla="*/ 3250730 h 10160000"/>
              <a:gd name="connsiteX39" fmla="*/ 9464852 w 9648498"/>
              <a:gd name="connsiteY39" fmla="*/ 3427589 h 10160000"/>
              <a:gd name="connsiteX40" fmla="*/ 9595196 w 9648498"/>
              <a:gd name="connsiteY40" fmla="*/ 3439818 h 10160000"/>
              <a:gd name="connsiteX41" fmla="*/ 9523977 w 9648498"/>
              <a:gd name="connsiteY41" fmla="*/ 3504730 h 10160000"/>
              <a:gd name="connsiteX42" fmla="*/ 9476946 w 9648498"/>
              <a:gd name="connsiteY42" fmla="*/ 3528248 h 10160000"/>
              <a:gd name="connsiteX43" fmla="*/ 9329133 w 9648498"/>
              <a:gd name="connsiteY43" fmla="*/ 3888081 h 10160000"/>
              <a:gd name="connsiteX44" fmla="*/ 9270008 w 9648498"/>
              <a:gd name="connsiteY44" fmla="*/ 3970867 h 10160000"/>
              <a:gd name="connsiteX45" fmla="*/ 9057248 w 9648498"/>
              <a:gd name="connsiteY45" fmla="*/ 4124207 h 10160000"/>
              <a:gd name="connsiteX46" fmla="*/ 9163404 w 9648498"/>
              <a:gd name="connsiteY46" fmla="*/ 4254029 h 10160000"/>
              <a:gd name="connsiteX47" fmla="*/ 9140112 w 9648498"/>
              <a:gd name="connsiteY47" fmla="*/ 4277548 h 10160000"/>
              <a:gd name="connsiteX48" fmla="*/ 9057248 w 9648498"/>
              <a:gd name="connsiteY48" fmla="*/ 4218281 h 10160000"/>
              <a:gd name="connsiteX49" fmla="*/ 8944820 w 9648498"/>
              <a:gd name="connsiteY49" fmla="*/ 4372092 h 10160000"/>
              <a:gd name="connsiteX50" fmla="*/ 8950643 w 9648498"/>
              <a:gd name="connsiteY50" fmla="*/ 4401255 h 10160000"/>
              <a:gd name="connsiteX51" fmla="*/ 9234623 w 9648498"/>
              <a:gd name="connsiteY51" fmla="*/ 4342459 h 10160000"/>
              <a:gd name="connsiteX52" fmla="*/ 9394529 w 9648498"/>
              <a:gd name="connsiteY52" fmla="*/ 4283663 h 10160000"/>
              <a:gd name="connsiteX53" fmla="*/ 9411998 w 9648498"/>
              <a:gd name="connsiteY53" fmla="*/ 4312826 h 10160000"/>
              <a:gd name="connsiteX54" fmla="*/ 9329133 w 9648498"/>
              <a:gd name="connsiteY54" fmla="*/ 4478396 h 10160000"/>
              <a:gd name="connsiteX55" fmla="*/ 9192966 w 9648498"/>
              <a:gd name="connsiteY55" fmla="*/ 4478396 h 10160000"/>
              <a:gd name="connsiteX56" fmla="*/ 9228352 w 9648498"/>
              <a:gd name="connsiteY56" fmla="*/ 4542837 h 10160000"/>
              <a:gd name="connsiteX57" fmla="*/ 8938998 w 9648498"/>
              <a:gd name="connsiteY57" fmla="*/ 4749330 h 10160000"/>
              <a:gd name="connsiteX58" fmla="*/ 9098456 w 9648498"/>
              <a:gd name="connsiteY58" fmla="*/ 4767204 h 10160000"/>
              <a:gd name="connsiteX59" fmla="*/ 9133841 w 9648498"/>
              <a:gd name="connsiteY59" fmla="*/ 4879622 h 10160000"/>
              <a:gd name="connsiteX60" fmla="*/ 8998123 w 9648498"/>
              <a:gd name="connsiteY60" fmla="*/ 5073885 h 10160000"/>
              <a:gd name="connsiteX61" fmla="*/ 9151758 w 9648498"/>
              <a:gd name="connsiteY61" fmla="*/ 5080000 h 10160000"/>
              <a:gd name="connsiteX62" fmla="*/ 8968560 w 9648498"/>
              <a:gd name="connsiteY62" fmla="*/ 5215937 h 10160000"/>
              <a:gd name="connsiteX63" fmla="*/ 8690404 w 9648498"/>
              <a:gd name="connsiteY63" fmla="*/ 5191948 h 10160000"/>
              <a:gd name="connsiteX64" fmla="*/ 8619633 w 9648498"/>
              <a:gd name="connsiteY64" fmla="*/ 5091760 h 10160000"/>
              <a:gd name="connsiteX65" fmla="*/ 8447633 w 9648498"/>
              <a:gd name="connsiteY65" fmla="*/ 5139267 h 10160000"/>
              <a:gd name="connsiteX66" fmla="*/ 8850310 w 9648498"/>
              <a:gd name="connsiteY66" fmla="*/ 5386682 h 10160000"/>
              <a:gd name="connsiteX67" fmla="*/ 8820300 w 9648498"/>
              <a:gd name="connsiteY67" fmla="*/ 5416315 h 10160000"/>
              <a:gd name="connsiteX68" fmla="*/ 8732060 w 9648498"/>
              <a:gd name="connsiteY68" fmla="*/ 5351404 h 10160000"/>
              <a:gd name="connsiteX69" fmla="*/ 8732060 w 9648498"/>
              <a:gd name="connsiteY69" fmla="*/ 5410671 h 10160000"/>
              <a:gd name="connsiteX70" fmla="*/ 8749529 w 9648498"/>
              <a:gd name="connsiteY70" fmla="*/ 5658085 h 10160000"/>
              <a:gd name="connsiteX71" fmla="*/ 8507206 w 9648498"/>
              <a:gd name="connsiteY71" fmla="*/ 6077185 h 10160000"/>
              <a:gd name="connsiteX72" fmla="*/ 8377310 w 9648498"/>
              <a:gd name="connsiteY72" fmla="*/ 6430904 h 10160000"/>
              <a:gd name="connsiteX73" fmla="*/ 8513029 w 9648498"/>
              <a:gd name="connsiteY73" fmla="*/ 6342474 h 10160000"/>
              <a:gd name="connsiteX74" fmla="*/ 8560508 w 9648498"/>
              <a:gd name="connsiteY74" fmla="*/ 6407385 h 10160000"/>
              <a:gd name="connsiteX75" fmla="*/ 8684581 w 9648498"/>
              <a:gd name="connsiteY75" fmla="*/ 6519334 h 10160000"/>
              <a:gd name="connsiteX76" fmla="*/ 8613810 w 9648498"/>
              <a:gd name="connsiteY76" fmla="*/ 6691018 h 10160000"/>
              <a:gd name="connsiteX77" fmla="*/ 9063071 w 9648498"/>
              <a:gd name="connsiteY77" fmla="*/ 6637866 h 10160000"/>
              <a:gd name="connsiteX78" fmla="*/ 9222529 w 9648498"/>
              <a:gd name="connsiteY78" fmla="*/ 6702308 h 10160000"/>
              <a:gd name="connsiteX79" fmla="*/ 9240446 w 9648498"/>
              <a:gd name="connsiteY79" fmla="*/ 6790737 h 10160000"/>
              <a:gd name="connsiteX80" fmla="*/ 9228352 w 9648498"/>
              <a:gd name="connsiteY80" fmla="*/ 7015104 h 10160000"/>
              <a:gd name="connsiteX81" fmla="*/ 8986029 w 9648498"/>
              <a:gd name="connsiteY81" fmla="*/ 7298737 h 10160000"/>
              <a:gd name="connsiteX82" fmla="*/ 8684581 w 9648498"/>
              <a:gd name="connsiteY82" fmla="*/ 7334015 h 10160000"/>
              <a:gd name="connsiteX83" fmla="*/ 8660841 w 9648498"/>
              <a:gd name="connsiteY83" fmla="*/ 7339660 h 10160000"/>
              <a:gd name="connsiteX84" fmla="*/ 8282352 w 9648498"/>
              <a:gd name="connsiteY84" fmla="*/ 7457722 h 10160000"/>
              <a:gd name="connsiteX85" fmla="*/ 8134538 w 9648498"/>
              <a:gd name="connsiteY85" fmla="*/ 7546152 h 10160000"/>
              <a:gd name="connsiteX86" fmla="*/ 7933424 w 9648498"/>
              <a:gd name="connsiteY86" fmla="*/ 7640696 h 10160000"/>
              <a:gd name="connsiteX87" fmla="*/ 7726486 w 9648498"/>
              <a:gd name="connsiteY87" fmla="*/ 7752644 h 10160000"/>
              <a:gd name="connsiteX88" fmla="*/ 7608236 w 9648498"/>
              <a:gd name="connsiteY88" fmla="*/ 7788392 h 10160000"/>
              <a:gd name="connsiteX89" fmla="*/ 7478340 w 9648498"/>
              <a:gd name="connsiteY89" fmla="*/ 7876822 h 10160000"/>
              <a:gd name="connsiteX90" fmla="*/ 7170622 w 9648498"/>
              <a:gd name="connsiteY90" fmla="*/ 8065440 h 10160000"/>
              <a:gd name="connsiteX91" fmla="*/ 7040726 w 9648498"/>
              <a:gd name="connsiteY91" fmla="*/ 8200908 h 10160000"/>
              <a:gd name="connsiteX92" fmla="*/ 6916204 w 9648498"/>
              <a:gd name="connsiteY92" fmla="*/ 8378237 h 10160000"/>
              <a:gd name="connsiteX93" fmla="*/ 6797954 w 9648498"/>
              <a:gd name="connsiteY93" fmla="*/ 8507589 h 10160000"/>
              <a:gd name="connsiteX94" fmla="*/ 6797954 w 9648498"/>
              <a:gd name="connsiteY94" fmla="*/ 8236656 h 10160000"/>
              <a:gd name="connsiteX95" fmla="*/ 6946215 w 9648498"/>
              <a:gd name="connsiteY95" fmla="*/ 8189618 h 10160000"/>
              <a:gd name="connsiteX96" fmla="*/ 7016538 w 9648498"/>
              <a:gd name="connsiteY96" fmla="*/ 8041922 h 10160000"/>
              <a:gd name="connsiteX97" fmla="*/ 6857080 w 9648498"/>
              <a:gd name="connsiteY97" fmla="*/ 8183504 h 10160000"/>
              <a:gd name="connsiteX98" fmla="*/ 6833340 w 9648498"/>
              <a:gd name="connsiteY98" fmla="*/ 8165630 h 10160000"/>
              <a:gd name="connsiteX99" fmla="*/ 6904559 w 9648498"/>
              <a:gd name="connsiteY99" fmla="*/ 8041922 h 10160000"/>
              <a:gd name="connsiteX100" fmla="*/ 6810048 w 9648498"/>
              <a:gd name="connsiteY100" fmla="*/ 7988770 h 10160000"/>
              <a:gd name="connsiteX101" fmla="*/ 6691798 w 9648498"/>
              <a:gd name="connsiteY101" fmla="*/ 8200908 h 10160000"/>
              <a:gd name="connsiteX102" fmla="*/ 6709267 w 9648498"/>
              <a:gd name="connsiteY102" fmla="*/ 8336844 h 10160000"/>
              <a:gd name="connsiteX103" fmla="*/ 6324954 w 9648498"/>
              <a:gd name="connsiteY103" fmla="*/ 8950207 h 10160000"/>
              <a:gd name="connsiteX104" fmla="*/ 6100548 w 9648498"/>
              <a:gd name="connsiteY104" fmla="*/ 8814741 h 10160000"/>
              <a:gd name="connsiteX105" fmla="*/ 6058892 w 9648498"/>
              <a:gd name="connsiteY105" fmla="*/ 8885767 h 10160000"/>
              <a:gd name="connsiteX106" fmla="*/ 5638746 w 9648498"/>
              <a:gd name="connsiteY106" fmla="*/ 9499130 h 10160000"/>
              <a:gd name="connsiteX107" fmla="*/ 5254433 w 9648498"/>
              <a:gd name="connsiteY107" fmla="*/ 9740900 h 10160000"/>
              <a:gd name="connsiteX108" fmla="*/ 5030027 w 9648498"/>
              <a:gd name="connsiteY108" fmla="*/ 9740900 h 10160000"/>
              <a:gd name="connsiteX109" fmla="*/ 4852651 w 9648498"/>
              <a:gd name="connsiteY109" fmla="*/ 9670344 h 10160000"/>
              <a:gd name="connsiteX110" fmla="*/ 4899683 w 9648498"/>
              <a:gd name="connsiteY110" fmla="*/ 9569685 h 10160000"/>
              <a:gd name="connsiteX111" fmla="*/ 4255130 w 9648498"/>
              <a:gd name="connsiteY111" fmla="*/ 9635067 h 10160000"/>
              <a:gd name="connsiteX112" fmla="*/ 4272599 w 9648498"/>
              <a:gd name="connsiteY112" fmla="*/ 9652470 h 10160000"/>
              <a:gd name="connsiteX113" fmla="*/ 4290515 w 9648498"/>
              <a:gd name="connsiteY113" fmla="*/ 9682104 h 10160000"/>
              <a:gd name="connsiteX114" fmla="*/ 4125234 w 9648498"/>
              <a:gd name="connsiteY114" fmla="*/ 9805811 h 10160000"/>
              <a:gd name="connsiteX115" fmla="*/ 4190182 w 9648498"/>
              <a:gd name="connsiteY115" fmla="*/ 9552281 h 10160000"/>
              <a:gd name="connsiteX116" fmla="*/ 4166442 w 9648498"/>
              <a:gd name="connsiteY116" fmla="*/ 9534407 h 10160000"/>
              <a:gd name="connsiteX117" fmla="*/ 3953682 w 9648498"/>
              <a:gd name="connsiteY117" fmla="*/ 9735256 h 10160000"/>
              <a:gd name="connsiteX118" fmla="*/ 3764213 w 9648498"/>
              <a:gd name="connsiteY118" fmla="*/ 9858963 h 10160000"/>
              <a:gd name="connsiteX119" fmla="*/ 3379900 w 9648498"/>
              <a:gd name="connsiteY119" fmla="*/ 9876837 h 10160000"/>
              <a:gd name="connsiteX120" fmla="*/ 2959754 w 9648498"/>
              <a:gd name="connsiteY120" fmla="*/ 10160000 h 10160000"/>
              <a:gd name="connsiteX121" fmla="*/ 2883160 w 9648498"/>
              <a:gd name="connsiteY121" fmla="*/ 10148241 h 10160000"/>
              <a:gd name="connsiteX122" fmla="*/ 3149223 w 9648498"/>
              <a:gd name="connsiteY122" fmla="*/ 9688219 h 10160000"/>
              <a:gd name="connsiteX123" fmla="*/ 3320775 w 9648498"/>
              <a:gd name="connsiteY123" fmla="*/ 9587559 h 10160000"/>
              <a:gd name="connsiteX124" fmla="*/ 3450671 w 9648498"/>
              <a:gd name="connsiteY124" fmla="*/ 9481256 h 10160000"/>
              <a:gd name="connsiteX125" fmla="*/ 3279567 w 9648498"/>
              <a:gd name="connsiteY125" fmla="*/ 9540522 h 10160000"/>
              <a:gd name="connsiteX126" fmla="*/ 3261650 w 9648498"/>
              <a:gd name="connsiteY126" fmla="*/ 9510889 h 10160000"/>
              <a:gd name="connsiteX127" fmla="*/ 3533984 w 9648498"/>
              <a:gd name="connsiteY127" fmla="*/ 9086144 h 10160000"/>
              <a:gd name="connsiteX128" fmla="*/ 3628494 w 9648498"/>
              <a:gd name="connsiteY128" fmla="*/ 8938919 h 10160000"/>
              <a:gd name="connsiteX129" fmla="*/ 3598932 w 9648498"/>
              <a:gd name="connsiteY129" fmla="*/ 8856133 h 10160000"/>
              <a:gd name="connsiteX130" fmla="*/ 3279567 w 9648498"/>
              <a:gd name="connsiteY130" fmla="*/ 8838259 h 10160000"/>
              <a:gd name="connsiteX131" fmla="*/ 3391546 w 9648498"/>
              <a:gd name="connsiteY131" fmla="*/ 8755944 h 10160000"/>
              <a:gd name="connsiteX132" fmla="*/ 3433202 w 9648498"/>
              <a:gd name="connsiteY132" fmla="*/ 8702793 h 10160000"/>
              <a:gd name="connsiteX133" fmla="*/ 3362431 w 9648498"/>
              <a:gd name="connsiteY133" fmla="*/ 8690563 h 10160000"/>
              <a:gd name="connsiteX134" fmla="*/ 3167140 w 9648498"/>
              <a:gd name="connsiteY134" fmla="*/ 8590844 h 10160000"/>
              <a:gd name="connsiteX135" fmla="*/ 3095921 w 9648498"/>
              <a:gd name="connsiteY135" fmla="*/ 8513704 h 10160000"/>
              <a:gd name="connsiteX136" fmla="*/ 2741171 w 9648498"/>
              <a:gd name="connsiteY136" fmla="*/ 8266289 h 10160000"/>
              <a:gd name="connsiteX137" fmla="*/ 2688316 w 9648498"/>
              <a:gd name="connsiteY137" fmla="*/ 8236656 h 10160000"/>
              <a:gd name="connsiteX138" fmla="*/ 2629191 w 9648498"/>
              <a:gd name="connsiteY138" fmla="*/ 8000530 h 10160000"/>
              <a:gd name="connsiteX139" fmla="*/ 2694139 w 9648498"/>
              <a:gd name="connsiteY139" fmla="*/ 7847189 h 10160000"/>
              <a:gd name="connsiteX140" fmla="*/ 2717431 w 9648498"/>
              <a:gd name="connsiteY140" fmla="*/ 7705608 h 10160000"/>
              <a:gd name="connsiteX141" fmla="*/ 2433900 w 9648498"/>
              <a:gd name="connsiteY141" fmla="*/ 7321785 h 10160000"/>
              <a:gd name="connsiteX142" fmla="*/ 2321473 w 9648498"/>
              <a:gd name="connsiteY142" fmla="*/ 7204192 h 10160000"/>
              <a:gd name="connsiteX143" fmla="*/ 2061233 w 9648498"/>
              <a:gd name="connsiteY143" fmla="*/ 7445963 h 10160000"/>
              <a:gd name="connsiteX144" fmla="*/ 2013753 w 9648498"/>
              <a:gd name="connsiteY144" fmla="*/ 7682089 h 10160000"/>
              <a:gd name="connsiteX145" fmla="*/ 1942983 w 9648498"/>
              <a:gd name="connsiteY145" fmla="*/ 7634582 h 10160000"/>
              <a:gd name="connsiteX146" fmla="*/ 1723952 w 9648498"/>
              <a:gd name="connsiteY146" fmla="*/ 8048037 h 10160000"/>
              <a:gd name="connsiteX147" fmla="*/ 1635264 w 9648498"/>
              <a:gd name="connsiteY147" fmla="*/ 8000530 h 10160000"/>
              <a:gd name="connsiteX148" fmla="*/ 1617795 w 9648498"/>
              <a:gd name="connsiteY148" fmla="*/ 8148226 h 10160000"/>
              <a:gd name="connsiteX149" fmla="*/ 1268868 w 9648498"/>
              <a:gd name="connsiteY149" fmla="*/ 8330730 h 10160000"/>
              <a:gd name="connsiteX150" fmla="*/ 1173910 w 9648498"/>
              <a:gd name="connsiteY150" fmla="*/ 8171744 h 10160000"/>
              <a:gd name="connsiteX151" fmla="*/ 1263045 w 9648498"/>
              <a:gd name="connsiteY151" fmla="*/ 7894226 h 10160000"/>
              <a:gd name="connsiteX152" fmla="*/ 1392941 w 9648498"/>
              <a:gd name="connsiteY152" fmla="*/ 7799682 h 10160000"/>
              <a:gd name="connsiteX153" fmla="*/ 1517014 w 9648498"/>
              <a:gd name="connsiteY153" fmla="*/ 7717366 h 10160000"/>
              <a:gd name="connsiteX154" fmla="*/ 1777254 w 9648498"/>
              <a:gd name="connsiteY154" fmla="*/ 7552266 h 10160000"/>
              <a:gd name="connsiteX155" fmla="*/ 1948805 w 9648498"/>
              <a:gd name="connsiteY155" fmla="*/ 7369292 h 10160000"/>
              <a:gd name="connsiteX156" fmla="*/ 1978368 w 9648498"/>
              <a:gd name="connsiteY156" fmla="*/ 7286508 h 10160000"/>
              <a:gd name="connsiteX157" fmla="*/ 1617795 w 9648498"/>
              <a:gd name="connsiteY157" fmla="*/ 7493000 h 10160000"/>
              <a:gd name="connsiteX158" fmla="*/ 1434597 w 9648498"/>
              <a:gd name="connsiteY158" fmla="*/ 7268634 h 10160000"/>
              <a:gd name="connsiteX159" fmla="*/ 1286337 w 9648498"/>
              <a:gd name="connsiteY159" fmla="*/ 7162800 h 10160000"/>
              <a:gd name="connsiteX160" fmla="*/ 1114784 w 9648498"/>
              <a:gd name="connsiteY160" fmla="*/ 6909270 h 10160000"/>
              <a:gd name="connsiteX161" fmla="*/ 1121055 w 9648498"/>
              <a:gd name="connsiteY161" fmla="*/ 6767689 h 10160000"/>
              <a:gd name="connsiteX162" fmla="*/ 1055659 w 9648498"/>
              <a:gd name="connsiteY162" fmla="*/ 6726296 h 10160000"/>
              <a:gd name="connsiteX163" fmla="*/ 902024 w 9648498"/>
              <a:gd name="connsiteY163" fmla="*/ 6944548 h 10160000"/>
              <a:gd name="connsiteX164" fmla="*/ 866638 w 9648498"/>
              <a:gd name="connsiteY164" fmla="*/ 6732411 h 10160000"/>
              <a:gd name="connsiteX165" fmla="*/ 588482 w 9648498"/>
              <a:gd name="connsiteY165" fmla="*/ 6737585 h 10160000"/>
              <a:gd name="connsiteX166" fmla="*/ 292857 w 9648498"/>
              <a:gd name="connsiteY166" fmla="*/ 6442663 h 10160000"/>
              <a:gd name="connsiteX167" fmla="*/ 435294 w 9648498"/>
              <a:gd name="connsiteY167" fmla="*/ 6041437 h 10160000"/>
              <a:gd name="connsiteX168" fmla="*/ 376169 w 9648498"/>
              <a:gd name="connsiteY168" fmla="*/ 5811426 h 10160000"/>
              <a:gd name="connsiteX169" fmla="*/ 85919 w 9648498"/>
              <a:gd name="connsiteY169" fmla="*/ 5599289 h 10160000"/>
              <a:gd name="connsiteX170" fmla="*/ 26794 w 9648498"/>
              <a:gd name="connsiteY170" fmla="*/ 5280378 h 10160000"/>
              <a:gd name="connsiteX171" fmla="*/ 180878 w 9648498"/>
              <a:gd name="connsiteY171" fmla="*/ 5056482 h 10160000"/>
              <a:gd name="connsiteX172" fmla="*/ 553545 w 9648498"/>
              <a:gd name="connsiteY172" fmla="*/ 4531078 h 10160000"/>
              <a:gd name="connsiteX173" fmla="*/ 1173910 w 9648498"/>
              <a:gd name="connsiteY173" fmla="*/ 3669830 h 10160000"/>
              <a:gd name="connsiteX174" fmla="*/ 1304253 w 9648498"/>
              <a:gd name="connsiteY174" fmla="*/ 3451578 h 10160000"/>
              <a:gd name="connsiteX175" fmla="*/ 1316347 w 9648498"/>
              <a:gd name="connsiteY175" fmla="*/ 3250730 h 10160000"/>
              <a:gd name="connsiteX176" fmla="*/ 1339639 w 9648498"/>
              <a:gd name="connsiteY176" fmla="*/ 2961922 h 10160000"/>
              <a:gd name="connsiteX177" fmla="*/ 2043764 w 9648498"/>
              <a:gd name="connsiteY177" fmla="*/ 2106319 h 10160000"/>
              <a:gd name="connsiteX178" fmla="*/ 2735348 w 9648498"/>
              <a:gd name="connsiteY178" fmla="*/ 1469437 h 10160000"/>
              <a:gd name="connsiteX179" fmla="*/ 3705088 w 9648498"/>
              <a:gd name="connsiteY179" fmla="*/ 737541 h 10160000"/>
              <a:gd name="connsiteX180" fmla="*/ 4071932 w 9648498"/>
              <a:gd name="connsiteY180" fmla="*/ 513174 h 10160000"/>
              <a:gd name="connsiteX181" fmla="*/ 4308432 w 9648498"/>
              <a:gd name="connsiteY181" fmla="*/ 601604 h 10160000"/>
              <a:gd name="connsiteX182" fmla="*/ 4432953 w 9648498"/>
              <a:gd name="connsiteY182" fmla="*/ 767174 h 10160000"/>
              <a:gd name="connsiteX183" fmla="*/ 4402942 w 9648498"/>
              <a:gd name="connsiteY183" fmla="*/ 1286463 h 10160000"/>
              <a:gd name="connsiteX184" fmla="*/ 4551203 w 9648498"/>
              <a:gd name="connsiteY184" fmla="*/ 1221082 h 10160000"/>
              <a:gd name="connsiteX185" fmla="*/ 5159923 w 9648498"/>
              <a:gd name="connsiteY185" fmla="*/ 819855 h 10160000"/>
              <a:gd name="connsiteX186" fmla="*/ 5278173 w 9648498"/>
              <a:gd name="connsiteY186" fmla="*/ 802452 h 10160000"/>
              <a:gd name="connsiteX187" fmla="*/ 5538412 w 9648498"/>
              <a:gd name="connsiteY187" fmla="*/ 967552 h 10160000"/>
              <a:gd name="connsiteX188" fmla="*/ 5556329 w 9648498"/>
              <a:gd name="connsiteY188" fmla="*/ 1280348 h 10160000"/>
              <a:gd name="connsiteX189" fmla="*/ 5425985 w 9648498"/>
              <a:gd name="connsiteY189" fmla="*/ 1345259 h 10160000"/>
              <a:gd name="connsiteX190" fmla="*/ 5656662 w 9648498"/>
              <a:gd name="connsiteY190" fmla="*/ 1439333 h 10160000"/>
              <a:gd name="connsiteX191" fmla="*/ 5556329 w 9648498"/>
              <a:gd name="connsiteY191" fmla="*/ 1480726 h 10160000"/>
              <a:gd name="connsiteX192" fmla="*/ 5473464 w 9648498"/>
              <a:gd name="connsiteY192" fmla="*/ 1616663 h 10160000"/>
              <a:gd name="connsiteX193" fmla="*/ 5378954 w 9648498"/>
              <a:gd name="connsiteY193" fmla="*/ 1740841 h 10160000"/>
              <a:gd name="connsiteX194" fmla="*/ 4994193 w 9648498"/>
              <a:gd name="connsiteY194" fmla="*/ 1959093 h 10160000"/>
              <a:gd name="connsiteX195" fmla="*/ 5343121 w 9648498"/>
              <a:gd name="connsiteY195" fmla="*/ 1970381 h 10160000"/>
              <a:gd name="connsiteX196" fmla="*/ 5745798 w 9648498"/>
              <a:gd name="connsiteY196" fmla="*/ 1634537 h 10160000"/>
              <a:gd name="connsiteX197" fmla="*/ 6265829 w 9648498"/>
              <a:gd name="connsiteY197" fmla="*/ 1138766 h 10160000"/>
              <a:gd name="connsiteX198" fmla="*/ 7069840 w 9648498"/>
              <a:gd name="connsiteY198" fmla="*/ 442618 h 10160000"/>
              <a:gd name="connsiteX199" fmla="*/ 7643622 w 9648498"/>
              <a:gd name="connsiteY199" fmla="*/ 0 h 10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9648498" h="10160000">
                <a:moveTo>
                  <a:pt x="7643622" y="0"/>
                </a:moveTo>
                <a:cubicBezTo>
                  <a:pt x="7655716" y="6115"/>
                  <a:pt x="7667362" y="17404"/>
                  <a:pt x="7679007" y="29163"/>
                </a:cubicBezTo>
                <a:cubicBezTo>
                  <a:pt x="7655268" y="82315"/>
                  <a:pt x="7643622" y="153341"/>
                  <a:pt x="7608236" y="200378"/>
                </a:cubicBezTo>
                <a:cubicBezTo>
                  <a:pt x="7531194" y="288808"/>
                  <a:pt x="7513726" y="430389"/>
                  <a:pt x="7383382" y="471782"/>
                </a:cubicBezTo>
                <a:cubicBezTo>
                  <a:pt x="7377559" y="477896"/>
                  <a:pt x="7365913" y="495771"/>
                  <a:pt x="7365913" y="501415"/>
                </a:cubicBezTo>
                <a:cubicBezTo>
                  <a:pt x="7413392" y="631237"/>
                  <a:pt x="7306788" y="702263"/>
                  <a:pt x="7270955" y="802452"/>
                </a:cubicBezTo>
                <a:cubicBezTo>
                  <a:pt x="7253486" y="843845"/>
                  <a:pt x="7259309" y="896526"/>
                  <a:pt x="7253486" y="949678"/>
                </a:cubicBezTo>
                <a:cubicBezTo>
                  <a:pt x="7276778" y="949678"/>
                  <a:pt x="7294694" y="950148"/>
                  <a:pt x="7324257" y="944033"/>
                </a:cubicBezTo>
                <a:cubicBezTo>
                  <a:pt x="7312611" y="979782"/>
                  <a:pt x="7295142" y="1003300"/>
                  <a:pt x="7295142" y="1032463"/>
                </a:cubicBezTo>
                <a:cubicBezTo>
                  <a:pt x="7295142" y="1068211"/>
                  <a:pt x="7294694" y="1120893"/>
                  <a:pt x="7318434" y="1144411"/>
                </a:cubicBezTo>
                <a:cubicBezTo>
                  <a:pt x="7342174" y="1162285"/>
                  <a:pt x="7401298" y="1156170"/>
                  <a:pt x="7430861" y="1138766"/>
                </a:cubicBezTo>
                <a:cubicBezTo>
                  <a:pt x="7495809" y="1097374"/>
                  <a:pt x="7549112" y="1032463"/>
                  <a:pt x="7614059" y="985426"/>
                </a:cubicBezTo>
                <a:cubicBezTo>
                  <a:pt x="7720664" y="908756"/>
                  <a:pt x="7838914" y="884767"/>
                  <a:pt x="7957164" y="955793"/>
                </a:cubicBezTo>
                <a:cubicBezTo>
                  <a:pt x="7986726" y="973196"/>
                  <a:pt x="8004195" y="1014589"/>
                  <a:pt x="8033758" y="1055982"/>
                </a:cubicBezTo>
                <a:cubicBezTo>
                  <a:pt x="8069591" y="1050337"/>
                  <a:pt x="8117070" y="1044222"/>
                  <a:pt x="8176195" y="1038108"/>
                </a:cubicBezTo>
                <a:cubicBezTo>
                  <a:pt x="8110799" y="1167930"/>
                  <a:pt x="8045851" y="1286463"/>
                  <a:pt x="7980903" y="1415815"/>
                </a:cubicBezTo>
                <a:cubicBezTo>
                  <a:pt x="8040028" y="1528234"/>
                  <a:pt x="7998372" y="1628422"/>
                  <a:pt x="7862653" y="1716852"/>
                </a:cubicBezTo>
                <a:cubicBezTo>
                  <a:pt x="7838914" y="1728611"/>
                  <a:pt x="7838914" y="1763889"/>
                  <a:pt x="7820997" y="1799637"/>
                </a:cubicBezTo>
                <a:cubicBezTo>
                  <a:pt x="7862653" y="1799637"/>
                  <a:pt x="7886392" y="1793522"/>
                  <a:pt x="7886392" y="1793522"/>
                </a:cubicBezTo>
                <a:cubicBezTo>
                  <a:pt x="7892216" y="1858434"/>
                  <a:pt x="7880122" y="1917700"/>
                  <a:pt x="7903862" y="1959093"/>
                </a:cubicBezTo>
                <a:cubicBezTo>
                  <a:pt x="7986726" y="2130308"/>
                  <a:pt x="8075414" y="2294937"/>
                  <a:pt x="8176195" y="2472267"/>
                </a:cubicBezTo>
                <a:cubicBezTo>
                  <a:pt x="8187841" y="2472267"/>
                  <a:pt x="8229049" y="2466622"/>
                  <a:pt x="8294445" y="2448748"/>
                </a:cubicBezTo>
                <a:cubicBezTo>
                  <a:pt x="8246966" y="2495785"/>
                  <a:pt x="8211580" y="2525418"/>
                  <a:pt x="8169924" y="2560696"/>
                </a:cubicBezTo>
                <a:cubicBezTo>
                  <a:pt x="8234872" y="2619492"/>
                  <a:pt x="8300268" y="2625607"/>
                  <a:pt x="8353570" y="2560696"/>
                </a:cubicBezTo>
                <a:cubicBezTo>
                  <a:pt x="8471820" y="2424759"/>
                  <a:pt x="8619633" y="2324570"/>
                  <a:pt x="8714143" y="2159470"/>
                </a:cubicBezTo>
                <a:cubicBezTo>
                  <a:pt x="8773268" y="2053167"/>
                  <a:pt x="8915258" y="1982611"/>
                  <a:pt x="9009768" y="1899826"/>
                </a:cubicBezTo>
                <a:cubicBezTo>
                  <a:pt x="9122196" y="2023534"/>
                  <a:pt x="9222977" y="2124192"/>
                  <a:pt x="9317487" y="2224382"/>
                </a:cubicBezTo>
                <a:cubicBezTo>
                  <a:pt x="9287925" y="2247900"/>
                  <a:pt x="9252539" y="2271419"/>
                  <a:pt x="9210883" y="2301052"/>
                </a:cubicBezTo>
                <a:cubicBezTo>
                  <a:pt x="9217154" y="2307167"/>
                  <a:pt x="9216706" y="2318456"/>
                  <a:pt x="9222529" y="2330215"/>
                </a:cubicBezTo>
                <a:cubicBezTo>
                  <a:pt x="9270008" y="2324570"/>
                  <a:pt x="9311217" y="2318926"/>
                  <a:pt x="9364519" y="2312811"/>
                </a:cubicBezTo>
                <a:cubicBezTo>
                  <a:pt x="9329133" y="2348559"/>
                  <a:pt x="9299571" y="2383367"/>
                  <a:pt x="9270008" y="2413000"/>
                </a:cubicBezTo>
                <a:cubicBezTo>
                  <a:pt x="9311664" y="2424759"/>
                  <a:pt x="9346602" y="2436989"/>
                  <a:pt x="9405727" y="2448748"/>
                </a:cubicBezTo>
                <a:cubicBezTo>
                  <a:pt x="9364519" y="2472267"/>
                  <a:pt x="9341227" y="2490141"/>
                  <a:pt x="9329133" y="2495785"/>
                </a:cubicBezTo>
                <a:cubicBezTo>
                  <a:pt x="9335404" y="2555052"/>
                  <a:pt x="9334956" y="2602089"/>
                  <a:pt x="9346602" y="2649126"/>
                </a:cubicBezTo>
                <a:cubicBezTo>
                  <a:pt x="9352873" y="2678759"/>
                  <a:pt x="9358696" y="2707922"/>
                  <a:pt x="9376612" y="2731911"/>
                </a:cubicBezTo>
                <a:cubicBezTo>
                  <a:pt x="9447383" y="2820341"/>
                  <a:pt x="9530248" y="2908770"/>
                  <a:pt x="9601019" y="2997200"/>
                </a:cubicBezTo>
                <a:cubicBezTo>
                  <a:pt x="9624758" y="3026833"/>
                  <a:pt x="9630581" y="3074341"/>
                  <a:pt x="9648498" y="3109618"/>
                </a:cubicBezTo>
                <a:cubicBezTo>
                  <a:pt x="9648498" y="3109618"/>
                  <a:pt x="9648498" y="3109618"/>
                  <a:pt x="9607290" y="3103504"/>
                </a:cubicBezTo>
                <a:cubicBezTo>
                  <a:pt x="9595196" y="3156655"/>
                  <a:pt x="9583550" y="3203692"/>
                  <a:pt x="9559810" y="3250730"/>
                </a:cubicBezTo>
                <a:cubicBezTo>
                  <a:pt x="9530248" y="3309996"/>
                  <a:pt x="9500685" y="3362678"/>
                  <a:pt x="9464852" y="3427589"/>
                </a:cubicBezTo>
                <a:cubicBezTo>
                  <a:pt x="9500685" y="3433704"/>
                  <a:pt x="9536071" y="3433704"/>
                  <a:pt x="9595196" y="3439818"/>
                </a:cubicBezTo>
                <a:cubicBezTo>
                  <a:pt x="9565633" y="3469452"/>
                  <a:pt x="9547717" y="3492970"/>
                  <a:pt x="9523977" y="3504730"/>
                </a:cubicBezTo>
                <a:cubicBezTo>
                  <a:pt x="9512331" y="3516489"/>
                  <a:pt x="9476946" y="3522133"/>
                  <a:pt x="9476946" y="3528248"/>
                </a:cubicBezTo>
                <a:cubicBezTo>
                  <a:pt x="9471123" y="3663715"/>
                  <a:pt x="9258362" y="3716867"/>
                  <a:pt x="9329133" y="3888081"/>
                </a:cubicBezTo>
                <a:cubicBezTo>
                  <a:pt x="9335404" y="3905955"/>
                  <a:pt x="9293748" y="3947348"/>
                  <a:pt x="9270008" y="3970867"/>
                </a:cubicBezTo>
                <a:cubicBezTo>
                  <a:pt x="9199237" y="4024018"/>
                  <a:pt x="9128019" y="4077170"/>
                  <a:pt x="9057248" y="4124207"/>
                </a:cubicBezTo>
                <a:cubicBezTo>
                  <a:pt x="9104279" y="4183474"/>
                  <a:pt x="9133841" y="4218752"/>
                  <a:pt x="9163404" y="4254029"/>
                </a:cubicBezTo>
                <a:cubicBezTo>
                  <a:pt x="9157581" y="4260144"/>
                  <a:pt x="9145935" y="4265789"/>
                  <a:pt x="9140112" y="4277548"/>
                </a:cubicBezTo>
                <a:cubicBezTo>
                  <a:pt x="9110550" y="4254029"/>
                  <a:pt x="9086810" y="4236155"/>
                  <a:pt x="9057248" y="4218281"/>
                </a:cubicBezTo>
                <a:cubicBezTo>
                  <a:pt x="9015591" y="4265789"/>
                  <a:pt x="8980206" y="4318940"/>
                  <a:pt x="8944820" y="4372092"/>
                </a:cubicBezTo>
                <a:cubicBezTo>
                  <a:pt x="8944820" y="4372092"/>
                  <a:pt x="8944820" y="4371622"/>
                  <a:pt x="8950643" y="4401255"/>
                </a:cubicBezTo>
                <a:cubicBezTo>
                  <a:pt x="9045154" y="4383852"/>
                  <a:pt x="9139664" y="4365978"/>
                  <a:pt x="9234623" y="4342459"/>
                </a:cubicBezTo>
                <a:cubicBezTo>
                  <a:pt x="9287477" y="4330700"/>
                  <a:pt x="9341227" y="4301066"/>
                  <a:pt x="9394529" y="4283663"/>
                </a:cubicBezTo>
                <a:cubicBezTo>
                  <a:pt x="9400352" y="4289307"/>
                  <a:pt x="9405727" y="4301066"/>
                  <a:pt x="9411998" y="4312826"/>
                </a:cubicBezTo>
                <a:cubicBezTo>
                  <a:pt x="9382435" y="4371622"/>
                  <a:pt x="9352873" y="4431359"/>
                  <a:pt x="9329133" y="4478396"/>
                </a:cubicBezTo>
                <a:cubicBezTo>
                  <a:pt x="9329133" y="4478396"/>
                  <a:pt x="9329133" y="4478396"/>
                  <a:pt x="9192966" y="4478396"/>
                </a:cubicBezTo>
                <a:cubicBezTo>
                  <a:pt x="9205060" y="4496270"/>
                  <a:pt x="9216706" y="4519318"/>
                  <a:pt x="9228352" y="4542837"/>
                </a:cubicBezTo>
                <a:cubicBezTo>
                  <a:pt x="9139664" y="4607748"/>
                  <a:pt x="9050977" y="4672659"/>
                  <a:pt x="8938998" y="4749330"/>
                </a:cubicBezTo>
                <a:cubicBezTo>
                  <a:pt x="8998123" y="4755445"/>
                  <a:pt x="9045154" y="4761560"/>
                  <a:pt x="9098456" y="4767204"/>
                </a:cubicBezTo>
                <a:cubicBezTo>
                  <a:pt x="9110102" y="4802482"/>
                  <a:pt x="9122196" y="4844345"/>
                  <a:pt x="9133841" y="4879622"/>
                </a:cubicBezTo>
                <a:cubicBezTo>
                  <a:pt x="9080987" y="4950178"/>
                  <a:pt x="8932727" y="4944063"/>
                  <a:pt x="8998123" y="5073885"/>
                </a:cubicBezTo>
                <a:cubicBezTo>
                  <a:pt x="9027685" y="5138797"/>
                  <a:pt x="9075164" y="5186304"/>
                  <a:pt x="9151758" y="5080000"/>
                </a:cubicBezTo>
                <a:cubicBezTo>
                  <a:pt x="9104727" y="5209822"/>
                  <a:pt x="9068893" y="5227697"/>
                  <a:pt x="8968560" y="5215937"/>
                </a:cubicBezTo>
                <a:cubicBezTo>
                  <a:pt x="8874050" y="5203708"/>
                  <a:pt x="8779091" y="5197593"/>
                  <a:pt x="8690404" y="5191948"/>
                </a:cubicBezTo>
                <a:cubicBezTo>
                  <a:pt x="8666664" y="5156671"/>
                  <a:pt x="8649195" y="5097874"/>
                  <a:pt x="8619633" y="5091760"/>
                </a:cubicBezTo>
                <a:cubicBezTo>
                  <a:pt x="8572601" y="5086115"/>
                  <a:pt x="8524674" y="5115748"/>
                  <a:pt x="8447633" y="5139267"/>
                </a:cubicBezTo>
                <a:cubicBezTo>
                  <a:pt x="8589622" y="5245571"/>
                  <a:pt x="8737883" y="5292608"/>
                  <a:pt x="8850310" y="5386682"/>
                </a:cubicBezTo>
                <a:cubicBezTo>
                  <a:pt x="8838664" y="5398441"/>
                  <a:pt x="8832393" y="5404556"/>
                  <a:pt x="8820300" y="5416315"/>
                </a:cubicBezTo>
                <a:cubicBezTo>
                  <a:pt x="8797008" y="5398441"/>
                  <a:pt x="8773268" y="5381037"/>
                  <a:pt x="8732060" y="5351404"/>
                </a:cubicBezTo>
                <a:cubicBezTo>
                  <a:pt x="8732060" y="5386682"/>
                  <a:pt x="8726237" y="5410671"/>
                  <a:pt x="8732060" y="5410671"/>
                </a:cubicBezTo>
                <a:cubicBezTo>
                  <a:pt x="8868227" y="5487341"/>
                  <a:pt x="8802831" y="5569656"/>
                  <a:pt x="8749529" y="5658085"/>
                </a:cubicBezTo>
                <a:cubicBezTo>
                  <a:pt x="8660841" y="5794022"/>
                  <a:pt x="8577976" y="5935134"/>
                  <a:pt x="8507206" y="6077185"/>
                </a:cubicBezTo>
                <a:cubicBezTo>
                  <a:pt x="8459726" y="6177374"/>
                  <a:pt x="8430612" y="6289322"/>
                  <a:pt x="8377310" y="6430904"/>
                </a:cubicBezTo>
                <a:cubicBezTo>
                  <a:pt x="8436435" y="6389511"/>
                  <a:pt x="8477643" y="6365993"/>
                  <a:pt x="8513029" y="6342474"/>
                </a:cubicBezTo>
                <a:cubicBezTo>
                  <a:pt x="8518851" y="6354234"/>
                  <a:pt x="8536768" y="6401741"/>
                  <a:pt x="8560508" y="6407385"/>
                </a:cubicBezTo>
                <a:cubicBezTo>
                  <a:pt x="8631727" y="6419145"/>
                  <a:pt x="8702049" y="6425260"/>
                  <a:pt x="8684581" y="6519334"/>
                </a:cubicBezTo>
                <a:cubicBezTo>
                  <a:pt x="8672487" y="6578600"/>
                  <a:pt x="8637549" y="6631752"/>
                  <a:pt x="8613810" y="6691018"/>
                </a:cubicBezTo>
                <a:cubicBezTo>
                  <a:pt x="8820747" y="6749815"/>
                  <a:pt x="8814477" y="6708422"/>
                  <a:pt x="9063071" y="6637866"/>
                </a:cubicBezTo>
                <a:cubicBezTo>
                  <a:pt x="9104279" y="6626108"/>
                  <a:pt x="9175050" y="6673144"/>
                  <a:pt x="9222529" y="6702308"/>
                </a:cubicBezTo>
                <a:cubicBezTo>
                  <a:pt x="9240446" y="6714066"/>
                  <a:pt x="9240446" y="6761574"/>
                  <a:pt x="9240446" y="6790737"/>
                </a:cubicBezTo>
                <a:cubicBezTo>
                  <a:pt x="9240446" y="6867408"/>
                  <a:pt x="9234623" y="6938434"/>
                  <a:pt x="9228352" y="7015104"/>
                </a:cubicBezTo>
                <a:cubicBezTo>
                  <a:pt x="9216706" y="7204192"/>
                  <a:pt x="9169227" y="7262989"/>
                  <a:pt x="8986029" y="7298737"/>
                </a:cubicBezTo>
                <a:cubicBezTo>
                  <a:pt x="8885695" y="7316140"/>
                  <a:pt x="8784914" y="7322256"/>
                  <a:pt x="8684581" y="7334015"/>
                </a:cubicBezTo>
                <a:cubicBezTo>
                  <a:pt x="8672487" y="7334015"/>
                  <a:pt x="8666664" y="7334015"/>
                  <a:pt x="8660841" y="7339660"/>
                </a:cubicBezTo>
                <a:cubicBezTo>
                  <a:pt x="8554685" y="7440318"/>
                  <a:pt x="8412247" y="7434204"/>
                  <a:pt x="8282352" y="7457722"/>
                </a:cubicBezTo>
                <a:cubicBezTo>
                  <a:pt x="8229049" y="7463366"/>
                  <a:pt x="8187841" y="7522634"/>
                  <a:pt x="8134538" y="7546152"/>
                </a:cubicBezTo>
                <a:cubicBezTo>
                  <a:pt x="8069591" y="7581430"/>
                  <a:pt x="7998372" y="7617178"/>
                  <a:pt x="7933424" y="7640696"/>
                </a:cubicBezTo>
                <a:cubicBezTo>
                  <a:pt x="7856830" y="7664215"/>
                  <a:pt x="7767694" y="7652456"/>
                  <a:pt x="7726486" y="7752644"/>
                </a:cubicBezTo>
                <a:cubicBezTo>
                  <a:pt x="7720216" y="7776163"/>
                  <a:pt x="7655268" y="7776634"/>
                  <a:pt x="7608236" y="7788392"/>
                </a:cubicBezTo>
                <a:cubicBezTo>
                  <a:pt x="7631528" y="7906456"/>
                  <a:pt x="7537466" y="7876822"/>
                  <a:pt x="7478340" y="7876822"/>
                </a:cubicBezTo>
                <a:cubicBezTo>
                  <a:pt x="7360090" y="7870708"/>
                  <a:pt x="7223924" y="7953022"/>
                  <a:pt x="7170622" y="8065440"/>
                </a:cubicBezTo>
                <a:cubicBezTo>
                  <a:pt x="7141059" y="8118592"/>
                  <a:pt x="7087757" y="8165630"/>
                  <a:pt x="7040726" y="8200908"/>
                </a:cubicBezTo>
                <a:cubicBezTo>
                  <a:pt x="6975330" y="8248415"/>
                  <a:pt x="6910382" y="8277578"/>
                  <a:pt x="6916204" y="8378237"/>
                </a:cubicBezTo>
                <a:cubicBezTo>
                  <a:pt x="6922028" y="8413515"/>
                  <a:pt x="6851256" y="8454907"/>
                  <a:pt x="6797954" y="8507589"/>
                </a:cubicBezTo>
                <a:cubicBezTo>
                  <a:pt x="6797954" y="8507589"/>
                  <a:pt x="6797954" y="8508059"/>
                  <a:pt x="6797954" y="8236656"/>
                </a:cubicBezTo>
                <a:cubicBezTo>
                  <a:pt x="6833340" y="8224896"/>
                  <a:pt x="6892913" y="8219252"/>
                  <a:pt x="6946215" y="8189618"/>
                </a:cubicBezTo>
                <a:cubicBezTo>
                  <a:pt x="6999517" y="8166100"/>
                  <a:pt x="7052372" y="8130352"/>
                  <a:pt x="7016538" y="8041922"/>
                </a:cubicBezTo>
                <a:cubicBezTo>
                  <a:pt x="6957413" y="8095074"/>
                  <a:pt x="6910382" y="8142111"/>
                  <a:pt x="6857080" y="8183504"/>
                </a:cubicBezTo>
                <a:cubicBezTo>
                  <a:pt x="6851256" y="8177860"/>
                  <a:pt x="6839163" y="8171744"/>
                  <a:pt x="6833340" y="8165630"/>
                </a:cubicBezTo>
                <a:cubicBezTo>
                  <a:pt x="6857080" y="8130352"/>
                  <a:pt x="6880819" y="8088960"/>
                  <a:pt x="6904559" y="8041922"/>
                </a:cubicBezTo>
                <a:cubicBezTo>
                  <a:pt x="6862902" y="8018404"/>
                  <a:pt x="6827517" y="7994415"/>
                  <a:pt x="6810048" y="7988770"/>
                </a:cubicBezTo>
                <a:cubicBezTo>
                  <a:pt x="6768392" y="8059326"/>
                  <a:pt x="6721360" y="8130352"/>
                  <a:pt x="6691798" y="8200908"/>
                </a:cubicBezTo>
                <a:cubicBezTo>
                  <a:pt x="6679704" y="8230540"/>
                  <a:pt x="6697173" y="8277578"/>
                  <a:pt x="6709267" y="8336844"/>
                </a:cubicBezTo>
                <a:cubicBezTo>
                  <a:pt x="6436934" y="8431389"/>
                  <a:pt x="6389902" y="8696678"/>
                  <a:pt x="6324954" y="8950207"/>
                </a:cubicBezTo>
                <a:cubicBezTo>
                  <a:pt x="6236267" y="8897056"/>
                  <a:pt x="6171319" y="8855663"/>
                  <a:pt x="6100548" y="8814741"/>
                </a:cubicBezTo>
                <a:cubicBezTo>
                  <a:pt x="6082631" y="8843904"/>
                  <a:pt x="6058892" y="8867893"/>
                  <a:pt x="6058892" y="8885767"/>
                </a:cubicBezTo>
                <a:cubicBezTo>
                  <a:pt x="6052621" y="9186333"/>
                  <a:pt x="5792381" y="9304396"/>
                  <a:pt x="5638746" y="9499130"/>
                </a:cubicBezTo>
                <a:cubicBezTo>
                  <a:pt x="5538412" y="9628952"/>
                  <a:pt x="5420162" y="9723026"/>
                  <a:pt x="5254433" y="9740900"/>
                </a:cubicBezTo>
                <a:cubicBezTo>
                  <a:pt x="5177839" y="9752659"/>
                  <a:pt x="5100797" y="9740900"/>
                  <a:pt x="5030027" y="9740900"/>
                </a:cubicBezTo>
                <a:cubicBezTo>
                  <a:pt x="4959256" y="9747015"/>
                  <a:pt x="4900131" y="9735256"/>
                  <a:pt x="4852651" y="9670344"/>
                </a:cubicBezTo>
                <a:cubicBezTo>
                  <a:pt x="4864297" y="9640711"/>
                  <a:pt x="4882214" y="9611078"/>
                  <a:pt x="4899683" y="9569685"/>
                </a:cubicBezTo>
                <a:cubicBezTo>
                  <a:pt x="4663182" y="9410700"/>
                  <a:pt x="4462515" y="9522648"/>
                  <a:pt x="4255130" y="9635067"/>
                </a:cubicBezTo>
                <a:cubicBezTo>
                  <a:pt x="4255130" y="9640711"/>
                  <a:pt x="4266776" y="9646356"/>
                  <a:pt x="4272599" y="9652470"/>
                </a:cubicBezTo>
                <a:cubicBezTo>
                  <a:pt x="4278869" y="9664230"/>
                  <a:pt x="4284692" y="9670344"/>
                  <a:pt x="4290515" y="9682104"/>
                </a:cubicBezTo>
                <a:cubicBezTo>
                  <a:pt x="4237661" y="9717381"/>
                  <a:pt x="4184359" y="9758774"/>
                  <a:pt x="4125234" y="9805811"/>
                </a:cubicBezTo>
                <a:cubicBezTo>
                  <a:pt x="4030723" y="9699978"/>
                  <a:pt x="4172713" y="9640711"/>
                  <a:pt x="4190182" y="9552281"/>
                </a:cubicBezTo>
                <a:cubicBezTo>
                  <a:pt x="4178536" y="9546637"/>
                  <a:pt x="4172265" y="9534407"/>
                  <a:pt x="4166442" y="9534407"/>
                </a:cubicBezTo>
                <a:cubicBezTo>
                  <a:pt x="4118963" y="9534407"/>
                  <a:pt x="3953682" y="9688219"/>
                  <a:pt x="3953682" y="9735256"/>
                </a:cubicBezTo>
                <a:cubicBezTo>
                  <a:pt x="3942036" y="9818041"/>
                  <a:pt x="3829609" y="9900356"/>
                  <a:pt x="3764213" y="9858963"/>
                </a:cubicBezTo>
                <a:cubicBezTo>
                  <a:pt x="3622671" y="9764889"/>
                  <a:pt x="3503973" y="9811926"/>
                  <a:pt x="3379900" y="9876837"/>
                </a:cubicBezTo>
                <a:cubicBezTo>
                  <a:pt x="3226265" y="9947393"/>
                  <a:pt x="3084275" y="10030178"/>
                  <a:pt x="2959754" y="10160000"/>
                </a:cubicBezTo>
                <a:cubicBezTo>
                  <a:pt x="2936462" y="10153885"/>
                  <a:pt x="2906900" y="10148241"/>
                  <a:pt x="2883160" y="10148241"/>
                </a:cubicBezTo>
                <a:cubicBezTo>
                  <a:pt x="2972296" y="9988785"/>
                  <a:pt x="3060535" y="9835444"/>
                  <a:pt x="3149223" y="9688219"/>
                </a:cubicBezTo>
                <a:cubicBezTo>
                  <a:pt x="3155046" y="9670344"/>
                  <a:pt x="3302858" y="9593674"/>
                  <a:pt x="3320775" y="9587559"/>
                </a:cubicBezTo>
                <a:cubicBezTo>
                  <a:pt x="3367806" y="9558396"/>
                  <a:pt x="3415286" y="9534407"/>
                  <a:pt x="3450671" y="9481256"/>
                </a:cubicBezTo>
                <a:cubicBezTo>
                  <a:pt x="3391546" y="9499130"/>
                  <a:pt x="3338692" y="9517004"/>
                  <a:pt x="3279567" y="9540522"/>
                </a:cubicBezTo>
                <a:cubicBezTo>
                  <a:pt x="3273744" y="9528763"/>
                  <a:pt x="3267473" y="9523119"/>
                  <a:pt x="3261650" y="9510889"/>
                </a:cubicBezTo>
                <a:cubicBezTo>
                  <a:pt x="3350338" y="9369307"/>
                  <a:pt x="3445296" y="9227726"/>
                  <a:pt x="3533984" y="9086144"/>
                </a:cubicBezTo>
                <a:cubicBezTo>
                  <a:pt x="3563546" y="9038637"/>
                  <a:pt x="3604754" y="8992070"/>
                  <a:pt x="3628494" y="8938919"/>
                </a:cubicBezTo>
                <a:cubicBezTo>
                  <a:pt x="3634317" y="8921044"/>
                  <a:pt x="3610577" y="8862248"/>
                  <a:pt x="3598932" y="8856133"/>
                </a:cubicBezTo>
                <a:cubicBezTo>
                  <a:pt x="3504421" y="8844374"/>
                  <a:pt x="3403640" y="8844374"/>
                  <a:pt x="3279567" y="8838259"/>
                </a:cubicBezTo>
                <a:cubicBezTo>
                  <a:pt x="3320775" y="8809096"/>
                  <a:pt x="3356161" y="8785578"/>
                  <a:pt x="3391546" y="8755944"/>
                </a:cubicBezTo>
                <a:cubicBezTo>
                  <a:pt x="3409463" y="8738070"/>
                  <a:pt x="3421109" y="8720196"/>
                  <a:pt x="3433202" y="8702793"/>
                </a:cubicBezTo>
                <a:cubicBezTo>
                  <a:pt x="3409463" y="8696678"/>
                  <a:pt x="3386171" y="8684919"/>
                  <a:pt x="3362431" y="8690563"/>
                </a:cubicBezTo>
                <a:cubicBezTo>
                  <a:pt x="3267921" y="8720196"/>
                  <a:pt x="3202525" y="8685389"/>
                  <a:pt x="3167140" y="8590844"/>
                </a:cubicBezTo>
                <a:cubicBezTo>
                  <a:pt x="3155494" y="8561211"/>
                  <a:pt x="3125483" y="8525463"/>
                  <a:pt x="3095921" y="8513704"/>
                </a:cubicBezTo>
                <a:cubicBezTo>
                  <a:pt x="2954379" y="8460552"/>
                  <a:pt x="2824035" y="8396111"/>
                  <a:pt x="2741171" y="8266289"/>
                </a:cubicBezTo>
                <a:cubicBezTo>
                  <a:pt x="2729525" y="8248415"/>
                  <a:pt x="2705785" y="8248415"/>
                  <a:pt x="2688316" y="8236656"/>
                </a:cubicBezTo>
                <a:cubicBezTo>
                  <a:pt x="2581712" y="8183504"/>
                  <a:pt x="2557973" y="8106834"/>
                  <a:pt x="2629191" y="8000530"/>
                </a:cubicBezTo>
                <a:cubicBezTo>
                  <a:pt x="2652483" y="7959137"/>
                  <a:pt x="2670400" y="7905985"/>
                  <a:pt x="2694139" y="7847189"/>
                </a:cubicBezTo>
                <a:cubicBezTo>
                  <a:pt x="2788650" y="7817556"/>
                  <a:pt x="2794473" y="7800152"/>
                  <a:pt x="2717431" y="7705608"/>
                </a:cubicBezTo>
                <a:cubicBezTo>
                  <a:pt x="2610827" y="7587544"/>
                  <a:pt x="2480931" y="7487356"/>
                  <a:pt x="2433900" y="7321785"/>
                </a:cubicBezTo>
                <a:cubicBezTo>
                  <a:pt x="2421806" y="7268634"/>
                  <a:pt x="2356858" y="7239470"/>
                  <a:pt x="2321473" y="7204192"/>
                </a:cubicBezTo>
                <a:cubicBezTo>
                  <a:pt x="2238608" y="7274748"/>
                  <a:pt x="2132004" y="7351418"/>
                  <a:pt x="2061233" y="7445963"/>
                </a:cubicBezTo>
                <a:cubicBezTo>
                  <a:pt x="2019577" y="7498644"/>
                  <a:pt x="2031670" y="7593189"/>
                  <a:pt x="2013753" y="7682089"/>
                </a:cubicBezTo>
                <a:cubicBezTo>
                  <a:pt x="1990014" y="7664215"/>
                  <a:pt x="1966275" y="7652456"/>
                  <a:pt x="1942983" y="7634582"/>
                </a:cubicBezTo>
                <a:cubicBezTo>
                  <a:pt x="1865941" y="7782278"/>
                  <a:pt x="1795170" y="7912100"/>
                  <a:pt x="1723952" y="8048037"/>
                </a:cubicBezTo>
                <a:cubicBezTo>
                  <a:pt x="1682743" y="8024048"/>
                  <a:pt x="1659003" y="8012289"/>
                  <a:pt x="1635264" y="8000530"/>
                </a:cubicBezTo>
                <a:cubicBezTo>
                  <a:pt x="1629441" y="8041922"/>
                  <a:pt x="1623618" y="8089430"/>
                  <a:pt x="1617795" y="8148226"/>
                </a:cubicBezTo>
                <a:cubicBezTo>
                  <a:pt x="1511191" y="8201378"/>
                  <a:pt x="1387118" y="8265818"/>
                  <a:pt x="1268868" y="8330730"/>
                </a:cubicBezTo>
                <a:cubicBezTo>
                  <a:pt x="1227660" y="8265818"/>
                  <a:pt x="1203472" y="8213137"/>
                  <a:pt x="1173910" y="8171744"/>
                </a:cubicBezTo>
                <a:cubicBezTo>
                  <a:pt x="1108961" y="8065440"/>
                  <a:pt x="1150618" y="7947378"/>
                  <a:pt x="1263045" y="7894226"/>
                </a:cubicBezTo>
                <a:cubicBezTo>
                  <a:pt x="1310076" y="7876352"/>
                  <a:pt x="1351732" y="7829315"/>
                  <a:pt x="1392941" y="7799682"/>
                </a:cubicBezTo>
                <a:cubicBezTo>
                  <a:pt x="1434597" y="7770048"/>
                  <a:pt x="1475358" y="7717366"/>
                  <a:pt x="1517014" y="7717366"/>
                </a:cubicBezTo>
                <a:cubicBezTo>
                  <a:pt x="1635264" y="7699492"/>
                  <a:pt x="1712305" y="7646340"/>
                  <a:pt x="1777254" y="7552266"/>
                </a:cubicBezTo>
                <a:cubicBezTo>
                  <a:pt x="1818910" y="7481240"/>
                  <a:pt x="1889681" y="7434204"/>
                  <a:pt x="1948805" y="7369292"/>
                </a:cubicBezTo>
                <a:cubicBezTo>
                  <a:pt x="1960451" y="7351418"/>
                  <a:pt x="1966723" y="7322256"/>
                  <a:pt x="1978368" y="7286508"/>
                </a:cubicBezTo>
                <a:cubicBezTo>
                  <a:pt x="1800993" y="7280863"/>
                  <a:pt x="1712305" y="7386696"/>
                  <a:pt x="1617795" y="7493000"/>
                </a:cubicBezTo>
                <a:cubicBezTo>
                  <a:pt x="1558670" y="7416330"/>
                  <a:pt x="1499545" y="7339660"/>
                  <a:pt x="1434597" y="7268634"/>
                </a:cubicBezTo>
                <a:cubicBezTo>
                  <a:pt x="1392941" y="7227240"/>
                  <a:pt x="1339639" y="7186318"/>
                  <a:pt x="1286337" y="7162800"/>
                </a:cubicBezTo>
                <a:cubicBezTo>
                  <a:pt x="1156440" y="7115763"/>
                  <a:pt x="1108961" y="7050852"/>
                  <a:pt x="1114784" y="6909270"/>
                </a:cubicBezTo>
                <a:cubicBezTo>
                  <a:pt x="1121055" y="6861763"/>
                  <a:pt x="1121055" y="6814726"/>
                  <a:pt x="1121055" y="6767689"/>
                </a:cubicBezTo>
                <a:cubicBezTo>
                  <a:pt x="1097316" y="6755930"/>
                  <a:pt x="1079399" y="6744170"/>
                  <a:pt x="1055659" y="6726296"/>
                </a:cubicBezTo>
                <a:cubicBezTo>
                  <a:pt x="1014451" y="6791208"/>
                  <a:pt x="967419" y="6856118"/>
                  <a:pt x="902024" y="6944548"/>
                </a:cubicBezTo>
                <a:cubicBezTo>
                  <a:pt x="890378" y="6867878"/>
                  <a:pt x="878284" y="6814726"/>
                  <a:pt x="866638" y="6732411"/>
                </a:cubicBezTo>
                <a:cubicBezTo>
                  <a:pt x="777951" y="6732411"/>
                  <a:pt x="683440" y="6725826"/>
                  <a:pt x="588482" y="6737585"/>
                </a:cubicBezTo>
                <a:cubicBezTo>
                  <a:pt x="452763" y="6749344"/>
                  <a:pt x="263294" y="6578600"/>
                  <a:pt x="292857" y="6442663"/>
                </a:cubicBezTo>
                <a:cubicBezTo>
                  <a:pt x="328690" y="6307197"/>
                  <a:pt x="376169" y="6171260"/>
                  <a:pt x="435294" y="6041437"/>
                </a:cubicBezTo>
                <a:cubicBezTo>
                  <a:pt x="494419" y="5911615"/>
                  <a:pt x="488149" y="5882452"/>
                  <a:pt x="376169" y="5811426"/>
                </a:cubicBezTo>
                <a:cubicBezTo>
                  <a:pt x="275388" y="5746515"/>
                  <a:pt x="180430" y="5675960"/>
                  <a:pt x="85919" y="5599289"/>
                </a:cubicBezTo>
                <a:cubicBezTo>
                  <a:pt x="3054" y="5534378"/>
                  <a:pt x="-26508" y="5380567"/>
                  <a:pt x="26794" y="5280378"/>
                </a:cubicBezTo>
                <a:cubicBezTo>
                  <a:pt x="73825" y="5203708"/>
                  <a:pt x="127576" y="5133152"/>
                  <a:pt x="180878" y="5056482"/>
                </a:cubicBezTo>
                <a:cubicBezTo>
                  <a:pt x="304951" y="4879622"/>
                  <a:pt x="423200" y="4702292"/>
                  <a:pt x="553545" y="4531078"/>
                </a:cubicBezTo>
                <a:cubicBezTo>
                  <a:pt x="760482" y="4241800"/>
                  <a:pt x="966972" y="3959107"/>
                  <a:pt x="1173910" y="3669830"/>
                </a:cubicBezTo>
                <a:cubicBezTo>
                  <a:pt x="1221389" y="3604918"/>
                  <a:pt x="1274691" y="3528248"/>
                  <a:pt x="1304253" y="3451578"/>
                </a:cubicBezTo>
                <a:cubicBezTo>
                  <a:pt x="1327993" y="3392781"/>
                  <a:pt x="1339639" y="3303881"/>
                  <a:pt x="1316347" y="3250730"/>
                </a:cubicBezTo>
                <a:cubicBezTo>
                  <a:pt x="1263045" y="3144426"/>
                  <a:pt x="1286337" y="3056467"/>
                  <a:pt x="1339639" y="2961922"/>
                </a:cubicBezTo>
                <a:cubicBezTo>
                  <a:pt x="1528660" y="2643481"/>
                  <a:pt x="1777702" y="2365963"/>
                  <a:pt x="2043764" y="2106319"/>
                </a:cubicBezTo>
                <a:cubicBezTo>
                  <a:pt x="2268171" y="1888067"/>
                  <a:pt x="2486754" y="1669815"/>
                  <a:pt x="2735348" y="1469437"/>
                </a:cubicBezTo>
                <a:cubicBezTo>
                  <a:pt x="3048890" y="1209792"/>
                  <a:pt x="3379900" y="973196"/>
                  <a:pt x="3705088" y="737541"/>
                </a:cubicBezTo>
                <a:cubicBezTo>
                  <a:pt x="3823338" y="654755"/>
                  <a:pt x="3947859" y="583730"/>
                  <a:pt x="4071932" y="513174"/>
                </a:cubicBezTo>
                <a:cubicBezTo>
                  <a:pt x="4184359" y="454378"/>
                  <a:pt x="4249307" y="519289"/>
                  <a:pt x="4308432" y="601604"/>
                </a:cubicBezTo>
                <a:cubicBezTo>
                  <a:pt x="4350088" y="660871"/>
                  <a:pt x="4397119" y="720137"/>
                  <a:pt x="4432953" y="767174"/>
                </a:cubicBezTo>
                <a:cubicBezTo>
                  <a:pt x="4420859" y="932274"/>
                  <a:pt x="4414588" y="1097374"/>
                  <a:pt x="4402942" y="1286463"/>
                </a:cubicBezTo>
                <a:cubicBezTo>
                  <a:pt x="4462067" y="1262474"/>
                  <a:pt x="4509547" y="1250715"/>
                  <a:pt x="4551203" y="1221082"/>
                </a:cubicBezTo>
                <a:cubicBezTo>
                  <a:pt x="4751870" y="1091259"/>
                  <a:pt x="4952985" y="949678"/>
                  <a:pt x="5159923" y="819855"/>
                </a:cubicBezTo>
                <a:cubicBezTo>
                  <a:pt x="5189485" y="796337"/>
                  <a:pt x="5248610" y="790693"/>
                  <a:pt x="5278173" y="802452"/>
                </a:cubicBezTo>
                <a:cubicBezTo>
                  <a:pt x="5366860" y="849489"/>
                  <a:pt x="5449725" y="908756"/>
                  <a:pt x="5538412" y="967552"/>
                </a:cubicBezTo>
                <a:cubicBezTo>
                  <a:pt x="5420162" y="1055982"/>
                  <a:pt x="5425985" y="1150526"/>
                  <a:pt x="5556329" y="1280348"/>
                </a:cubicBezTo>
                <a:cubicBezTo>
                  <a:pt x="5520944" y="1298222"/>
                  <a:pt x="5485110" y="1316096"/>
                  <a:pt x="5425985" y="1345259"/>
                </a:cubicBezTo>
                <a:cubicBezTo>
                  <a:pt x="5526766" y="1386652"/>
                  <a:pt x="5585892" y="1410171"/>
                  <a:pt x="5656662" y="1439333"/>
                </a:cubicBezTo>
                <a:cubicBezTo>
                  <a:pt x="5609183" y="1457208"/>
                  <a:pt x="5585892" y="1468966"/>
                  <a:pt x="5556329" y="1480726"/>
                </a:cubicBezTo>
                <a:cubicBezTo>
                  <a:pt x="5497204" y="1510359"/>
                  <a:pt x="5461371" y="1539993"/>
                  <a:pt x="5473464" y="1616663"/>
                </a:cubicBezTo>
                <a:cubicBezTo>
                  <a:pt x="5485110" y="1687219"/>
                  <a:pt x="5461819" y="1717322"/>
                  <a:pt x="5378954" y="1740841"/>
                </a:cubicBezTo>
                <a:cubicBezTo>
                  <a:pt x="5248610" y="1787878"/>
                  <a:pt x="5130360" y="1876307"/>
                  <a:pt x="4994193" y="1959093"/>
                </a:cubicBezTo>
                <a:cubicBezTo>
                  <a:pt x="5124537" y="2059282"/>
                  <a:pt x="5254433" y="2023534"/>
                  <a:pt x="5343121" y="1970381"/>
                </a:cubicBezTo>
                <a:cubicBezTo>
                  <a:pt x="5490933" y="1881952"/>
                  <a:pt x="5615454" y="1752129"/>
                  <a:pt x="5745798" y="1634537"/>
                </a:cubicBezTo>
                <a:cubicBezTo>
                  <a:pt x="5923173" y="1468966"/>
                  <a:pt x="6088454" y="1297752"/>
                  <a:pt x="6265829" y="1138766"/>
                </a:cubicBezTo>
                <a:cubicBezTo>
                  <a:pt x="6531892" y="902641"/>
                  <a:pt x="6797954" y="666515"/>
                  <a:pt x="7069840" y="442618"/>
                </a:cubicBezTo>
                <a:cubicBezTo>
                  <a:pt x="7253038" y="289278"/>
                  <a:pt x="7448778" y="147696"/>
                  <a:pt x="7643622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5" hasCustomPrompt="1"/>
          </p:nvPr>
        </p:nvSpPr>
        <p:spPr>
          <a:xfrm>
            <a:off x="1781453" y="1777999"/>
            <a:ext cx="9648498" cy="10160000"/>
          </a:xfrm>
          <a:custGeom>
            <a:avLst/>
            <a:gdLst>
              <a:gd name="connsiteX0" fmla="*/ 7643622 w 9648498"/>
              <a:gd name="connsiteY0" fmla="*/ 0 h 10160000"/>
              <a:gd name="connsiteX1" fmla="*/ 7679007 w 9648498"/>
              <a:gd name="connsiteY1" fmla="*/ 29163 h 10160000"/>
              <a:gd name="connsiteX2" fmla="*/ 7608236 w 9648498"/>
              <a:gd name="connsiteY2" fmla="*/ 200378 h 10160000"/>
              <a:gd name="connsiteX3" fmla="*/ 7383382 w 9648498"/>
              <a:gd name="connsiteY3" fmla="*/ 471782 h 10160000"/>
              <a:gd name="connsiteX4" fmla="*/ 7365913 w 9648498"/>
              <a:gd name="connsiteY4" fmla="*/ 501415 h 10160000"/>
              <a:gd name="connsiteX5" fmla="*/ 7270955 w 9648498"/>
              <a:gd name="connsiteY5" fmla="*/ 802452 h 10160000"/>
              <a:gd name="connsiteX6" fmla="*/ 7253486 w 9648498"/>
              <a:gd name="connsiteY6" fmla="*/ 949678 h 10160000"/>
              <a:gd name="connsiteX7" fmla="*/ 7324257 w 9648498"/>
              <a:gd name="connsiteY7" fmla="*/ 944033 h 10160000"/>
              <a:gd name="connsiteX8" fmla="*/ 7295142 w 9648498"/>
              <a:gd name="connsiteY8" fmla="*/ 1032463 h 10160000"/>
              <a:gd name="connsiteX9" fmla="*/ 7318434 w 9648498"/>
              <a:gd name="connsiteY9" fmla="*/ 1144411 h 10160000"/>
              <a:gd name="connsiteX10" fmla="*/ 7430861 w 9648498"/>
              <a:gd name="connsiteY10" fmla="*/ 1138766 h 10160000"/>
              <a:gd name="connsiteX11" fmla="*/ 7614059 w 9648498"/>
              <a:gd name="connsiteY11" fmla="*/ 985426 h 10160000"/>
              <a:gd name="connsiteX12" fmla="*/ 7957164 w 9648498"/>
              <a:gd name="connsiteY12" fmla="*/ 955793 h 10160000"/>
              <a:gd name="connsiteX13" fmla="*/ 8033758 w 9648498"/>
              <a:gd name="connsiteY13" fmla="*/ 1055982 h 10160000"/>
              <a:gd name="connsiteX14" fmla="*/ 8176195 w 9648498"/>
              <a:gd name="connsiteY14" fmla="*/ 1038108 h 10160000"/>
              <a:gd name="connsiteX15" fmla="*/ 7980903 w 9648498"/>
              <a:gd name="connsiteY15" fmla="*/ 1415815 h 10160000"/>
              <a:gd name="connsiteX16" fmla="*/ 7862653 w 9648498"/>
              <a:gd name="connsiteY16" fmla="*/ 1716852 h 10160000"/>
              <a:gd name="connsiteX17" fmla="*/ 7820997 w 9648498"/>
              <a:gd name="connsiteY17" fmla="*/ 1799637 h 10160000"/>
              <a:gd name="connsiteX18" fmla="*/ 7886392 w 9648498"/>
              <a:gd name="connsiteY18" fmla="*/ 1793522 h 10160000"/>
              <a:gd name="connsiteX19" fmla="*/ 7903862 w 9648498"/>
              <a:gd name="connsiteY19" fmla="*/ 1959093 h 10160000"/>
              <a:gd name="connsiteX20" fmla="*/ 8176195 w 9648498"/>
              <a:gd name="connsiteY20" fmla="*/ 2472267 h 10160000"/>
              <a:gd name="connsiteX21" fmla="*/ 8294445 w 9648498"/>
              <a:gd name="connsiteY21" fmla="*/ 2448748 h 10160000"/>
              <a:gd name="connsiteX22" fmla="*/ 8169924 w 9648498"/>
              <a:gd name="connsiteY22" fmla="*/ 2560696 h 10160000"/>
              <a:gd name="connsiteX23" fmla="*/ 8353570 w 9648498"/>
              <a:gd name="connsiteY23" fmla="*/ 2560696 h 10160000"/>
              <a:gd name="connsiteX24" fmla="*/ 8714143 w 9648498"/>
              <a:gd name="connsiteY24" fmla="*/ 2159470 h 10160000"/>
              <a:gd name="connsiteX25" fmla="*/ 9009768 w 9648498"/>
              <a:gd name="connsiteY25" fmla="*/ 1899826 h 10160000"/>
              <a:gd name="connsiteX26" fmla="*/ 9317487 w 9648498"/>
              <a:gd name="connsiteY26" fmla="*/ 2224382 h 10160000"/>
              <a:gd name="connsiteX27" fmla="*/ 9210883 w 9648498"/>
              <a:gd name="connsiteY27" fmla="*/ 2301052 h 10160000"/>
              <a:gd name="connsiteX28" fmla="*/ 9222529 w 9648498"/>
              <a:gd name="connsiteY28" fmla="*/ 2330215 h 10160000"/>
              <a:gd name="connsiteX29" fmla="*/ 9364519 w 9648498"/>
              <a:gd name="connsiteY29" fmla="*/ 2312811 h 10160000"/>
              <a:gd name="connsiteX30" fmla="*/ 9270008 w 9648498"/>
              <a:gd name="connsiteY30" fmla="*/ 2413000 h 10160000"/>
              <a:gd name="connsiteX31" fmla="*/ 9405727 w 9648498"/>
              <a:gd name="connsiteY31" fmla="*/ 2448748 h 10160000"/>
              <a:gd name="connsiteX32" fmla="*/ 9329133 w 9648498"/>
              <a:gd name="connsiteY32" fmla="*/ 2495785 h 10160000"/>
              <a:gd name="connsiteX33" fmla="*/ 9346602 w 9648498"/>
              <a:gd name="connsiteY33" fmla="*/ 2649126 h 10160000"/>
              <a:gd name="connsiteX34" fmla="*/ 9376612 w 9648498"/>
              <a:gd name="connsiteY34" fmla="*/ 2731911 h 10160000"/>
              <a:gd name="connsiteX35" fmla="*/ 9601019 w 9648498"/>
              <a:gd name="connsiteY35" fmla="*/ 2997200 h 10160000"/>
              <a:gd name="connsiteX36" fmla="*/ 9648498 w 9648498"/>
              <a:gd name="connsiteY36" fmla="*/ 3109618 h 10160000"/>
              <a:gd name="connsiteX37" fmla="*/ 9607290 w 9648498"/>
              <a:gd name="connsiteY37" fmla="*/ 3103504 h 10160000"/>
              <a:gd name="connsiteX38" fmla="*/ 9559810 w 9648498"/>
              <a:gd name="connsiteY38" fmla="*/ 3250730 h 10160000"/>
              <a:gd name="connsiteX39" fmla="*/ 9464852 w 9648498"/>
              <a:gd name="connsiteY39" fmla="*/ 3427589 h 10160000"/>
              <a:gd name="connsiteX40" fmla="*/ 9595196 w 9648498"/>
              <a:gd name="connsiteY40" fmla="*/ 3439818 h 10160000"/>
              <a:gd name="connsiteX41" fmla="*/ 9523977 w 9648498"/>
              <a:gd name="connsiteY41" fmla="*/ 3504730 h 10160000"/>
              <a:gd name="connsiteX42" fmla="*/ 9476946 w 9648498"/>
              <a:gd name="connsiteY42" fmla="*/ 3528248 h 10160000"/>
              <a:gd name="connsiteX43" fmla="*/ 9329133 w 9648498"/>
              <a:gd name="connsiteY43" fmla="*/ 3888081 h 10160000"/>
              <a:gd name="connsiteX44" fmla="*/ 9270008 w 9648498"/>
              <a:gd name="connsiteY44" fmla="*/ 3970867 h 10160000"/>
              <a:gd name="connsiteX45" fmla="*/ 9057248 w 9648498"/>
              <a:gd name="connsiteY45" fmla="*/ 4124207 h 10160000"/>
              <a:gd name="connsiteX46" fmla="*/ 9163404 w 9648498"/>
              <a:gd name="connsiteY46" fmla="*/ 4254029 h 10160000"/>
              <a:gd name="connsiteX47" fmla="*/ 9140112 w 9648498"/>
              <a:gd name="connsiteY47" fmla="*/ 4277548 h 10160000"/>
              <a:gd name="connsiteX48" fmla="*/ 9057248 w 9648498"/>
              <a:gd name="connsiteY48" fmla="*/ 4218281 h 10160000"/>
              <a:gd name="connsiteX49" fmla="*/ 8944820 w 9648498"/>
              <a:gd name="connsiteY49" fmla="*/ 4372092 h 10160000"/>
              <a:gd name="connsiteX50" fmla="*/ 8950643 w 9648498"/>
              <a:gd name="connsiteY50" fmla="*/ 4401255 h 10160000"/>
              <a:gd name="connsiteX51" fmla="*/ 9234623 w 9648498"/>
              <a:gd name="connsiteY51" fmla="*/ 4342459 h 10160000"/>
              <a:gd name="connsiteX52" fmla="*/ 9394529 w 9648498"/>
              <a:gd name="connsiteY52" fmla="*/ 4283663 h 10160000"/>
              <a:gd name="connsiteX53" fmla="*/ 9411998 w 9648498"/>
              <a:gd name="connsiteY53" fmla="*/ 4312826 h 10160000"/>
              <a:gd name="connsiteX54" fmla="*/ 9329133 w 9648498"/>
              <a:gd name="connsiteY54" fmla="*/ 4478396 h 10160000"/>
              <a:gd name="connsiteX55" fmla="*/ 9192966 w 9648498"/>
              <a:gd name="connsiteY55" fmla="*/ 4478396 h 10160000"/>
              <a:gd name="connsiteX56" fmla="*/ 9228352 w 9648498"/>
              <a:gd name="connsiteY56" fmla="*/ 4542837 h 10160000"/>
              <a:gd name="connsiteX57" fmla="*/ 8938998 w 9648498"/>
              <a:gd name="connsiteY57" fmla="*/ 4749330 h 10160000"/>
              <a:gd name="connsiteX58" fmla="*/ 9098456 w 9648498"/>
              <a:gd name="connsiteY58" fmla="*/ 4767204 h 10160000"/>
              <a:gd name="connsiteX59" fmla="*/ 9133841 w 9648498"/>
              <a:gd name="connsiteY59" fmla="*/ 4879622 h 10160000"/>
              <a:gd name="connsiteX60" fmla="*/ 8998123 w 9648498"/>
              <a:gd name="connsiteY60" fmla="*/ 5073885 h 10160000"/>
              <a:gd name="connsiteX61" fmla="*/ 9151758 w 9648498"/>
              <a:gd name="connsiteY61" fmla="*/ 5080000 h 10160000"/>
              <a:gd name="connsiteX62" fmla="*/ 8968560 w 9648498"/>
              <a:gd name="connsiteY62" fmla="*/ 5215937 h 10160000"/>
              <a:gd name="connsiteX63" fmla="*/ 8690404 w 9648498"/>
              <a:gd name="connsiteY63" fmla="*/ 5191948 h 10160000"/>
              <a:gd name="connsiteX64" fmla="*/ 8619633 w 9648498"/>
              <a:gd name="connsiteY64" fmla="*/ 5091760 h 10160000"/>
              <a:gd name="connsiteX65" fmla="*/ 8447633 w 9648498"/>
              <a:gd name="connsiteY65" fmla="*/ 5139267 h 10160000"/>
              <a:gd name="connsiteX66" fmla="*/ 8850310 w 9648498"/>
              <a:gd name="connsiteY66" fmla="*/ 5386682 h 10160000"/>
              <a:gd name="connsiteX67" fmla="*/ 8820300 w 9648498"/>
              <a:gd name="connsiteY67" fmla="*/ 5416315 h 10160000"/>
              <a:gd name="connsiteX68" fmla="*/ 8732060 w 9648498"/>
              <a:gd name="connsiteY68" fmla="*/ 5351404 h 10160000"/>
              <a:gd name="connsiteX69" fmla="*/ 8732060 w 9648498"/>
              <a:gd name="connsiteY69" fmla="*/ 5410671 h 10160000"/>
              <a:gd name="connsiteX70" fmla="*/ 8749529 w 9648498"/>
              <a:gd name="connsiteY70" fmla="*/ 5658085 h 10160000"/>
              <a:gd name="connsiteX71" fmla="*/ 8507206 w 9648498"/>
              <a:gd name="connsiteY71" fmla="*/ 6077185 h 10160000"/>
              <a:gd name="connsiteX72" fmla="*/ 8377310 w 9648498"/>
              <a:gd name="connsiteY72" fmla="*/ 6430904 h 10160000"/>
              <a:gd name="connsiteX73" fmla="*/ 8513029 w 9648498"/>
              <a:gd name="connsiteY73" fmla="*/ 6342474 h 10160000"/>
              <a:gd name="connsiteX74" fmla="*/ 8560508 w 9648498"/>
              <a:gd name="connsiteY74" fmla="*/ 6407385 h 10160000"/>
              <a:gd name="connsiteX75" fmla="*/ 8684581 w 9648498"/>
              <a:gd name="connsiteY75" fmla="*/ 6519334 h 10160000"/>
              <a:gd name="connsiteX76" fmla="*/ 8613810 w 9648498"/>
              <a:gd name="connsiteY76" fmla="*/ 6691018 h 10160000"/>
              <a:gd name="connsiteX77" fmla="*/ 9063071 w 9648498"/>
              <a:gd name="connsiteY77" fmla="*/ 6637866 h 10160000"/>
              <a:gd name="connsiteX78" fmla="*/ 9222529 w 9648498"/>
              <a:gd name="connsiteY78" fmla="*/ 6702308 h 10160000"/>
              <a:gd name="connsiteX79" fmla="*/ 9240446 w 9648498"/>
              <a:gd name="connsiteY79" fmla="*/ 6790737 h 10160000"/>
              <a:gd name="connsiteX80" fmla="*/ 9228352 w 9648498"/>
              <a:gd name="connsiteY80" fmla="*/ 7015104 h 10160000"/>
              <a:gd name="connsiteX81" fmla="*/ 8986029 w 9648498"/>
              <a:gd name="connsiteY81" fmla="*/ 7298737 h 10160000"/>
              <a:gd name="connsiteX82" fmla="*/ 8684581 w 9648498"/>
              <a:gd name="connsiteY82" fmla="*/ 7334015 h 10160000"/>
              <a:gd name="connsiteX83" fmla="*/ 8660841 w 9648498"/>
              <a:gd name="connsiteY83" fmla="*/ 7339660 h 10160000"/>
              <a:gd name="connsiteX84" fmla="*/ 8282352 w 9648498"/>
              <a:gd name="connsiteY84" fmla="*/ 7457722 h 10160000"/>
              <a:gd name="connsiteX85" fmla="*/ 8134538 w 9648498"/>
              <a:gd name="connsiteY85" fmla="*/ 7546152 h 10160000"/>
              <a:gd name="connsiteX86" fmla="*/ 7933424 w 9648498"/>
              <a:gd name="connsiteY86" fmla="*/ 7640696 h 10160000"/>
              <a:gd name="connsiteX87" fmla="*/ 7726486 w 9648498"/>
              <a:gd name="connsiteY87" fmla="*/ 7752644 h 10160000"/>
              <a:gd name="connsiteX88" fmla="*/ 7608236 w 9648498"/>
              <a:gd name="connsiteY88" fmla="*/ 7788392 h 10160000"/>
              <a:gd name="connsiteX89" fmla="*/ 7478340 w 9648498"/>
              <a:gd name="connsiteY89" fmla="*/ 7876822 h 10160000"/>
              <a:gd name="connsiteX90" fmla="*/ 7170622 w 9648498"/>
              <a:gd name="connsiteY90" fmla="*/ 8065440 h 10160000"/>
              <a:gd name="connsiteX91" fmla="*/ 7040726 w 9648498"/>
              <a:gd name="connsiteY91" fmla="*/ 8200908 h 10160000"/>
              <a:gd name="connsiteX92" fmla="*/ 6916204 w 9648498"/>
              <a:gd name="connsiteY92" fmla="*/ 8378237 h 10160000"/>
              <a:gd name="connsiteX93" fmla="*/ 6797954 w 9648498"/>
              <a:gd name="connsiteY93" fmla="*/ 8507589 h 10160000"/>
              <a:gd name="connsiteX94" fmla="*/ 6797954 w 9648498"/>
              <a:gd name="connsiteY94" fmla="*/ 8236656 h 10160000"/>
              <a:gd name="connsiteX95" fmla="*/ 6946215 w 9648498"/>
              <a:gd name="connsiteY95" fmla="*/ 8189618 h 10160000"/>
              <a:gd name="connsiteX96" fmla="*/ 7016538 w 9648498"/>
              <a:gd name="connsiteY96" fmla="*/ 8041922 h 10160000"/>
              <a:gd name="connsiteX97" fmla="*/ 6857080 w 9648498"/>
              <a:gd name="connsiteY97" fmla="*/ 8183504 h 10160000"/>
              <a:gd name="connsiteX98" fmla="*/ 6833340 w 9648498"/>
              <a:gd name="connsiteY98" fmla="*/ 8165630 h 10160000"/>
              <a:gd name="connsiteX99" fmla="*/ 6904559 w 9648498"/>
              <a:gd name="connsiteY99" fmla="*/ 8041922 h 10160000"/>
              <a:gd name="connsiteX100" fmla="*/ 6810048 w 9648498"/>
              <a:gd name="connsiteY100" fmla="*/ 7988770 h 10160000"/>
              <a:gd name="connsiteX101" fmla="*/ 6691798 w 9648498"/>
              <a:gd name="connsiteY101" fmla="*/ 8200908 h 10160000"/>
              <a:gd name="connsiteX102" fmla="*/ 6709267 w 9648498"/>
              <a:gd name="connsiteY102" fmla="*/ 8336844 h 10160000"/>
              <a:gd name="connsiteX103" fmla="*/ 6324954 w 9648498"/>
              <a:gd name="connsiteY103" fmla="*/ 8950207 h 10160000"/>
              <a:gd name="connsiteX104" fmla="*/ 6100548 w 9648498"/>
              <a:gd name="connsiteY104" fmla="*/ 8814741 h 10160000"/>
              <a:gd name="connsiteX105" fmla="*/ 6058892 w 9648498"/>
              <a:gd name="connsiteY105" fmla="*/ 8885767 h 10160000"/>
              <a:gd name="connsiteX106" fmla="*/ 5638746 w 9648498"/>
              <a:gd name="connsiteY106" fmla="*/ 9499130 h 10160000"/>
              <a:gd name="connsiteX107" fmla="*/ 5254433 w 9648498"/>
              <a:gd name="connsiteY107" fmla="*/ 9740900 h 10160000"/>
              <a:gd name="connsiteX108" fmla="*/ 5030027 w 9648498"/>
              <a:gd name="connsiteY108" fmla="*/ 9740900 h 10160000"/>
              <a:gd name="connsiteX109" fmla="*/ 4852651 w 9648498"/>
              <a:gd name="connsiteY109" fmla="*/ 9670344 h 10160000"/>
              <a:gd name="connsiteX110" fmla="*/ 4899683 w 9648498"/>
              <a:gd name="connsiteY110" fmla="*/ 9569685 h 10160000"/>
              <a:gd name="connsiteX111" fmla="*/ 4255130 w 9648498"/>
              <a:gd name="connsiteY111" fmla="*/ 9635067 h 10160000"/>
              <a:gd name="connsiteX112" fmla="*/ 4272599 w 9648498"/>
              <a:gd name="connsiteY112" fmla="*/ 9652470 h 10160000"/>
              <a:gd name="connsiteX113" fmla="*/ 4290515 w 9648498"/>
              <a:gd name="connsiteY113" fmla="*/ 9682104 h 10160000"/>
              <a:gd name="connsiteX114" fmla="*/ 4125234 w 9648498"/>
              <a:gd name="connsiteY114" fmla="*/ 9805811 h 10160000"/>
              <a:gd name="connsiteX115" fmla="*/ 4190182 w 9648498"/>
              <a:gd name="connsiteY115" fmla="*/ 9552281 h 10160000"/>
              <a:gd name="connsiteX116" fmla="*/ 4166442 w 9648498"/>
              <a:gd name="connsiteY116" fmla="*/ 9534407 h 10160000"/>
              <a:gd name="connsiteX117" fmla="*/ 3953682 w 9648498"/>
              <a:gd name="connsiteY117" fmla="*/ 9735256 h 10160000"/>
              <a:gd name="connsiteX118" fmla="*/ 3764213 w 9648498"/>
              <a:gd name="connsiteY118" fmla="*/ 9858963 h 10160000"/>
              <a:gd name="connsiteX119" fmla="*/ 3379900 w 9648498"/>
              <a:gd name="connsiteY119" fmla="*/ 9876837 h 10160000"/>
              <a:gd name="connsiteX120" fmla="*/ 2959754 w 9648498"/>
              <a:gd name="connsiteY120" fmla="*/ 10160000 h 10160000"/>
              <a:gd name="connsiteX121" fmla="*/ 2883160 w 9648498"/>
              <a:gd name="connsiteY121" fmla="*/ 10148241 h 10160000"/>
              <a:gd name="connsiteX122" fmla="*/ 3149223 w 9648498"/>
              <a:gd name="connsiteY122" fmla="*/ 9688219 h 10160000"/>
              <a:gd name="connsiteX123" fmla="*/ 3320775 w 9648498"/>
              <a:gd name="connsiteY123" fmla="*/ 9587559 h 10160000"/>
              <a:gd name="connsiteX124" fmla="*/ 3450671 w 9648498"/>
              <a:gd name="connsiteY124" fmla="*/ 9481256 h 10160000"/>
              <a:gd name="connsiteX125" fmla="*/ 3279567 w 9648498"/>
              <a:gd name="connsiteY125" fmla="*/ 9540522 h 10160000"/>
              <a:gd name="connsiteX126" fmla="*/ 3261650 w 9648498"/>
              <a:gd name="connsiteY126" fmla="*/ 9510889 h 10160000"/>
              <a:gd name="connsiteX127" fmla="*/ 3533984 w 9648498"/>
              <a:gd name="connsiteY127" fmla="*/ 9086144 h 10160000"/>
              <a:gd name="connsiteX128" fmla="*/ 3628494 w 9648498"/>
              <a:gd name="connsiteY128" fmla="*/ 8938919 h 10160000"/>
              <a:gd name="connsiteX129" fmla="*/ 3598932 w 9648498"/>
              <a:gd name="connsiteY129" fmla="*/ 8856133 h 10160000"/>
              <a:gd name="connsiteX130" fmla="*/ 3279567 w 9648498"/>
              <a:gd name="connsiteY130" fmla="*/ 8838259 h 10160000"/>
              <a:gd name="connsiteX131" fmla="*/ 3391546 w 9648498"/>
              <a:gd name="connsiteY131" fmla="*/ 8755944 h 10160000"/>
              <a:gd name="connsiteX132" fmla="*/ 3433202 w 9648498"/>
              <a:gd name="connsiteY132" fmla="*/ 8702793 h 10160000"/>
              <a:gd name="connsiteX133" fmla="*/ 3362431 w 9648498"/>
              <a:gd name="connsiteY133" fmla="*/ 8690563 h 10160000"/>
              <a:gd name="connsiteX134" fmla="*/ 3167140 w 9648498"/>
              <a:gd name="connsiteY134" fmla="*/ 8590844 h 10160000"/>
              <a:gd name="connsiteX135" fmla="*/ 3095921 w 9648498"/>
              <a:gd name="connsiteY135" fmla="*/ 8513704 h 10160000"/>
              <a:gd name="connsiteX136" fmla="*/ 2741171 w 9648498"/>
              <a:gd name="connsiteY136" fmla="*/ 8266289 h 10160000"/>
              <a:gd name="connsiteX137" fmla="*/ 2688316 w 9648498"/>
              <a:gd name="connsiteY137" fmla="*/ 8236656 h 10160000"/>
              <a:gd name="connsiteX138" fmla="*/ 2629191 w 9648498"/>
              <a:gd name="connsiteY138" fmla="*/ 8000530 h 10160000"/>
              <a:gd name="connsiteX139" fmla="*/ 2694139 w 9648498"/>
              <a:gd name="connsiteY139" fmla="*/ 7847189 h 10160000"/>
              <a:gd name="connsiteX140" fmla="*/ 2717431 w 9648498"/>
              <a:gd name="connsiteY140" fmla="*/ 7705608 h 10160000"/>
              <a:gd name="connsiteX141" fmla="*/ 2433900 w 9648498"/>
              <a:gd name="connsiteY141" fmla="*/ 7321785 h 10160000"/>
              <a:gd name="connsiteX142" fmla="*/ 2321473 w 9648498"/>
              <a:gd name="connsiteY142" fmla="*/ 7204192 h 10160000"/>
              <a:gd name="connsiteX143" fmla="*/ 2061233 w 9648498"/>
              <a:gd name="connsiteY143" fmla="*/ 7445963 h 10160000"/>
              <a:gd name="connsiteX144" fmla="*/ 2013753 w 9648498"/>
              <a:gd name="connsiteY144" fmla="*/ 7682089 h 10160000"/>
              <a:gd name="connsiteX145" fmla="*/ 1942983 w 9648498"/>
              <a:gd name="connsiteY145" fmla="*/ 7634582 h 10160000"/>
              <a:gd name="connsiteX146" fmla="*/ 1723952 w 9648498"/>
              <a:gd name="connsiteY146" fmla="*/ 8048037 h 10160000"/>
              <a:gd name="connsiteX147" fmla="*/ 1635264 w 9648498"/>
              <a:gd name="connsiteY147" fmla="*/ 8000530 h 10160000"/>
              <a:gd name="connsiteX148" fmla="*/ 1617795 w 9648498"/>
              <a:gd name="connsiteY148" fmla="*/ 8148226 h 10160000"/>
              <a:gd name="connsiteX149" fmla="*/ 1268868 w 9648498"/>
              <a:gd name="connsiteY149" fmla="*/ 8330730 h 10160000"/>
              <a:gd name="connsiteX150" fmla="*/ 1173910 w 9648498"/>
              <a:gd name="connsiteY150" fmla="*/ 8171744 h 10160000"/>
              <a:gd name="connsiteX151" fmla="*/ 1263045 w 9648498"/>
              <a:gd name="connsiteY151" fmla="*/ 7894226 h 10160000"/>
              <a:gd name="connsiteX152" fmla="*/ 1392941 w 9648498"/>
              <a:gd name="connsiteY152" fmla="*/ 7799682 h 10160000"/>
              <a:gd name="connsiteX153" fmla="*/ 1517014 w 9648498"/>
              <a:gd name="connsiteY153" fmla="*/ 7717366 h 10160000"/>
              <a:gd name="connsiteX154" fmla="*/ 1777254 w 9648498"/>
              <a:gd name="connsiteY154" fmla="*/ 7552266 h 10160000"/>
              <a:gd name="connsiteX155" fmla="*/ 1948805 w 9648498"/>
              <a:gd name="connsiteY155" fmla="*/ 7369292 h 10160000"/>
              <a:gd name="connsiteX156" fmla="*/ 1978368 w 9648498"/>
              <a:gd name="connsiteY156" fmla="*/ 7286508 h 10160000"/>
              <a:gd name="connsiteX157" fmla="*/ 1617795 w 9648498"/>
              <a:gd name="connsiteY157" fmla="*/ 7493000 h 10160000"/>
              <a:gd name="connsiteX158" fmla="*/ 1434597 w 9648498"/>
              <a:gd name="connsiteY158" fmla="*/ 7268634 h 10160000"/>
              <a:gd name="connsiteX159" fmla="*/ 1286337 w 9648498"/>
              <a:gd name="connsiteY159" fmla="*/ 7162800 h 10160000"/>
              <a:gd name="connsiteX160" fmla="*/ 1114784 w 9648498"/>
              <a:gd name="connsiteY160" fmla="*/ 6909270 h 10160000"/>
              <a:gd name="connsiteX161" fmla="*/ 1121055 w 9648498"/>
              <a:gd name="connsiteY161" fmla="*/ 6767689 h 10160000"/>
              <a:gd name="connsiteX162" fmla="*/ 1055659 w 9648498"/>
              <a:gd name="connsiteY162" fmla="*/ 6726296 h 10160000"/>
              <a:gd name="connsiteX163" fmla="*/ 902024 w 9648498"/>
              <a:gd name="connsiteY163" fmla="*/ 6944548 h 10160000"/>
              <a:gd name="connsiteX164" fmla="*/ 866638 w 9648498"/>
              <a:gd name="connsiteY164" fmla="*/ 6732411 h 10160000"/>
              <a:gd name="connsiteX165" fmla="*/ 588482 w 9648498"/>
              <a:gd name="connsiteY165" fmla="*/ 6737585 h 10160000"/>
              <a:gd name="connsiteX166" fmla="*/ 292857 w 9648498"/>
              <a:gd name="connsiteY166" fmla="*/ 6442663 h 10160000"/>
              <a:gd name="connsiteX167" fmla="*/ 435294 w 9648498"/>
              <a:gd name="connsiteY167" fmla="*/ 6041437 h 10160000"/>
              <a:gd name="connsiteX168" fmla="*/ 376169 w 9648498"/>
              <a:gd name="connsiteY168" fmla="*/ 5811426 h 10160000"/>
              <a:gd name="connsiteX169" fmla="*/ 85919 w 9648498"/>
              <a:gd name="connsiteY169" fmla="*/ 5599289 h 10160000"/>
              <a:gd name="connsiteX170" fmla="*/ 26794 w 9648498"/>
              <a:gd name="connsiteY170" fmla="*/ 5280378 h 10160000"/>
              <a:gd name="connsiteX171" fmla="*/ 180878 w 9648498"/>
              <a:gd name="connsiteY171" fmla="*/ 5056482 h 10160000"/>
              <a:gd name="connsiteX172" fmla="*/ 553545 w 9648498"/>
              <a:gd name="connsiteY172" fmla="*/ 4531078 h 10160000"/>
              <a:gd name="connsiteX173" fmla="*/ 1173910 w 9648498"/>
              <a:gd name="connsiteY173" fmla="*/ 3669830 h 10160000"/>
              <a:gd name="connsiteX174" fmla="*/ 1304253 w 9648498"/>
              <a:gd name="connsiteY174" fmla="*/ 3451578 h 10160000"/>
              <a:gd name="connsiteX175" fmla="*/ 1316347 w 9648498"/>
              <a:gd name="connsiteY175" fmla="*/ 3250730 h 10160000"/>
              <a:gd name="connsiteX176" fmla="*/ 1339639 w 9648498"/>
              <a:gd name="connsiteY176" fmla="*/ 2961922 h 10160000"/>
              <a:gd name="connsiteX177" fmla="*/ 2043764 w 9648498"/>
              <a:gd name="connsiteY177" fmla="*/ 2106319 h 10160000"/>
              <a:gd name="connsiteX178" fmla="*/ 2735348 w 9648498"/>
              <a:gd name="connsiteY178" fmla="*/ 1469437 h 10160000"/>
              <a:gd name="connsiteX179" fmla="*/ 3705088 w 9648498"/>
              <a:gd name="connsiteY179" fmla="*/ 737541 h 10160000"/>
              <a:gd name="connsiteX180" fmla="*/ 4071932 w 9648498"/>
              <a:gd name="connsiteY180" fmla="*/ 513174 h 10160000"/>
              <a:gd name="connsiteX181" fmla="*/ 4308432 w 9648498"/>
              <a:gd name="connsiteY181" fmla="*/ 601604 h 10160000"/>
              <a:gd name="connsiteX182" fmla="*/ 4432953 w 9648498"/>
              <a:gd name="connsiteY182" fmla="*/ 767174 h 10160000"/>
              <a:gd name="connsiteX183" fmla="*/ 4402942 w 9648498"/>
              <a:gd name="connsiteY183" fmla="*/ 1286463 h 10160000"/>
              <a:gd name="connsiteX184" fmla="*/ 4551203 w 9648498"/>
              <a:gd name="connsiteY184" fmla="*/ 1221082 h 10160000"/>
              <a:gd name="connsiteX185" fmla="*/ 5159923 w 9648498"/>
              <a:gd name="connsiteY185" fmla="*/ 819855 h 10160000"/>
              <a:gd name="connsiteX186" fmla="*/ 5278173 w 9648498"/>
              <a:gd name="connsiteY186" fmla="*/ 802452 h 10160000"/>
              <a:gd name="connsiteX187" fmla="*/ 5538412 w 9648498"/>
              <a:gd name="connsiteY187" fmla="*/ 967552 h 10160000"/>
              <a:gd name="connsiteX188" fmla="*/ 5556329 w 9648498"/>
              <a:gd name="connsiteY188" fmla="*/ 1280348 h 10160000"/>
              <a:gd name="connsiteX189" fmla="*/ 5425985 w 9648498"/>
              <a:gd name="connsiteY189" fmla="*/ 1345259 h 10160000"/>
              <a:gd name="connsiteX190" fmla="*/ 5656662 w 9648498"/>
              <a:gd name="connsiteY190" fmla="*/ 1439333 h 10160000"/>
              <a:gd name="connsiteX191" fmla="*/ 5556329 w 9648498"/>
              <a:gd name="connsiteY191" fmla="*/ 1480726 h 10160000"/>
              <a:gd name="connsiteX192" fmla="*/ 5473464 w 9648498"/>
              <a:gd name="connsiteY192" fmla="*/ 1616663 h 10160000"/>
              <a:gd name="connsiteX193" fmla="*/ 5378954 w 9648498"/>
              <a:gd name="connsiteY193" fmla="*/ 1740841 h 10160000"/>
              <a:gd name="connsiteX194" fmla="*/ 4994193 w 9648498"/>
              <a:gd name="connsiteY194" fmla="*/ 1959093 h 10160000"/>
              <a:gd name="connsiteX195" fmla="*/ 5343121 w 9648498"/>
              <a:gd name="connsiteY195" fmla="*/ 1970381 h 10160000"/>
              <a:gd name="connsiteX196" fmla="*/ 5745798 w 9648498"/>
              <a:gd name="connsiteY196" fmla="*/ 1634537 h 10160000"/>
              <a:gd name="connsiteX197" fmla="*/ 6265829 w 9648498"/>
              <a:gd name="connsiteY197" fmla="*/ 1138766 h 10160000"/>
              <a:gd name="connsiteX198" fmla="*/ 7069840 w 9648498"/>
              <a:gd name="connsiteY198" fmla="*/ 442618 h 10160000"/>
              <a:gd name="connsiteX199" fmla="*/ 7643622 w 9648498"/>
              <a:gd name="connsiteY199" fmla="*/ 0 h 10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9648498" h="10160000">
                <a:moveTo>
                  <a:pt x="7643622" y="0"/>
                </a:moveTo>
                <a:cubicBezTo>
                  <a:pt x="7655716" y="6115"/>
                  <a:pt x="7667362" y="17404"/>
                  <a:pt x="7679007" y="29163"/>
                </a:cubicBezTo>
                <a:cubicBezTo>
                  <a:pt x="7655268" y="82315"/>
                  <a:pt x="7643622" y="153341"/>
                  <a:pt x="7608236" y="200378"/>
                </a:cubicBezTo>
                <a:cubicBezTo>
                  <a:pt x="7531194" y="288808"/>
                  <a:pt x="7513726" y="430389"/>
                  <a:pt x="7383382" y="471782"/>
                </a:cubicBezTo>
                <a:cubicBezTo>
                  <a:pt x="7377559" y="477896"/>
                  <a:pt x="7365913" y="495771"/>
                  <a:pt x="7365913" y="501415"/>
                </a:cubicBezTo>
                <a:cubicBezTo>
                  <a:pt x="7413392" y="631237"/>
                  <a:pt x="7306788" y="702263"/>
                  <a:pt x="7270955" y="802452"/>
                </a:cubicBezTo>
                <a:cubicBezTo>
                  <a:pt x="7253486" y="843845"/>
                  <a:pt x="7259309" y="896526"/>
                  <a:pt x="7253486" y="949678"/>
                </a:cubicBezTo>
                <a:cubicBezTo>
                  <a:pt x="7276778" y="949678"/>
                  <a:pt x="7294694" y="950148"/>
                  <a:pt x="7324257" y="944033"/>
                </a:cubicBezTo>
                <a:cubicBezTo>
                  <a:pt x="7312611" y="979782"/>
                  <a:pt x="7295142" y="1003300"/>
                  <a:pt x="7295142" y="1032463"/>
                </a:cubicBezTo>
                <a:cubicBezTo>
                  <a:pt x="7295142" y="1068211"/>
                  <a:pt x="7294694" y="1120893"/>
                  <a:pt x="7318434" y="1144411"/>
                </a:cubicBezTo>
                <a:cubicBezTo>
                  <a:pt x="7342174" y="1162285"/>
                  <a:pt x="7401298" y="1156170"/>
                  <a:pt x="7430861" y="1138766"/>
                </a:cubicBezTo>
                <a:cubicBezTo>
                  <a:pt x="7495809" y="1097374"/>
                  <a:pt x="7549112" y="1032463"/>
                  <a:pt x="7614059" y="985426"/>
                </a:cubicBezTo>
                <a:cubicBezTo>
                  <a:pt x="7720664" y="908756"/>
                  <a:pt x="7838914" y="884767"/>
                  <a:pt x="7957164" y="955793"/>
                </a:cubicBezTo>
                <a:cubicBezTo>
                  <a:pt x="7986726" y="973196"/>
                  <a:pt x="8004195" y="1014589"/>
                  <a:pt x="8033758" y="1055982"/>
                </a:cubicBezTo>
                <a:cubicBezTo>
                  <a:pt x="8069591" y="1050337"/>
                  <a:pt x="8117070" y="1044222"/>
                  <a:pt x="8176195" y="1038108"/>
                </a:cubicBezTo>
                <a:cubicBezTo>
                  <a:pt x="8110799" y="1167930"/>
                  <a:pt x="8045851" y="1286463"/>
                  <a:pt x="7980903" y="1415815"/>
                </a:cubicBezTo>
                <a:cubicBezTo>
                  <a:pt x="8040028" y="1528234"/>
                  <a:pt x="7998372" y="1628422"/>
                  <a:pt x="7862653" y="1716852"/>
                </a:cubicBezTo>
                <a:cubicBezTo>
                  <a:pt x="7838914" y="1728611"/>
                  <a:pt x="7838914" y="1763889"/>
                  <a:pt x="7820997" y="1799637"/>
                </a:cubicBezTo>
                <a:cubicBezTo>
                  <a:pt x="7862653" y="1799637"/>
                  <a:pt x="7886392" y="1793522"/>
                  <a:pt x="7886392" y="1793522"/>
                </a:cubicBezTo>
                <a:cubicBezTo>
                  <a:pt x="7892216" y="1858434"/>
                  <a:pt x="7880122" y="1917700"/>
                  <a:pt x="7903862" y="1959093"/>
                </a:cubicBezTo>
                <a:cubicBezTo>
                  <a:pt x="7986726" y="2130308"/>
                  <a:pt x="8075414" y="2294937"/>
                  <a:pt x="8176195" y="2472267"/>
                </a:cubicBezTo>
                <a:cubicBezTo>
                  <a:pt x="8187841" y="2472267"/>
                  <a:pt x="8229049" y="2466622"/>
                  <a:pt x="8294445" y="2448748"/>
                </a:cubicBezTo>
                <a:cubicBezTo>
                  <a:pt x="8246966" y="2495785"/>
                  <a:pt x="8211580" y="2525418"/>
                  <a:pt x="8169924" y="2560696"/>
                </a:cubicBezTo>
                <a:cubicBezTo>
                  <a:pt x="8234872" y="2619492"/>
                  <a:pt x="8300268" y="2625607"/>
                  <a:pt x="8353570" y="2560696"/>
                </a:cubicBezTo>
                <a:cubicBezTo>
                  <a:pt x="8471820" y="2424759"/>
                  <a:pt x="8619633" y="2324570"/>
                  <a:pt x="8714143" y="2159470"/>
                </a:cubicBezTo>
                <a:cubicBezTo>
                  <a:pt x="8773268" y="2053167"/>
                  <a:pt x="8915258" y="1982611"/>
                  <a:pt x="9009768" y="1899826"/>
                </a:cubicBezTo>
                <a:cubicBezTo>
                  <a:pt x="9122196" y="2023534"/>
                  <a:pt x="9222977" y="2124192"/>
                  <a:pt x="9317487" y="2224382"/>
                </a:cubicBezTo>
                <a:cubicBezTo>
                  <a:pt x="9287925" y="2247900"/>
                  <a:pt x="9252539" y="2271419"/>
                  <a:pt x="9210883" y="2301052"/>
                </a:cubicBezTo>
                <a:cubicBezTo>
                  <a:pt x="9217154" y="2307167"/>
                  <a:pt x="9216706" y="2318456"/>
                  <a:pt x="9222529" y="2330215"/>
                </a:cubicBezTo>
                <a:cubicBezTo>
                  <a:pt x="9270008" y="2324570"/>
                  <a:pt x="9311217" y="2318926"/>
                  <a:pt x="9364519" y="2312811"/>
                </a:cubicBezTo>
                <a:cubicBezTo>
                  <a:pt x="9329133" y="2348559"/>
                  <a:pt x="9299571" y="2383367"/>
                  <a:pt x="9270008" y="2413000"/>
                </a:cubicBezTo>
                <a:cubicBezTo>
                  <a:pt x="9311664" y="2424759"/>
                  <a:pt x="9346602" y="2436989"/>
                  <a:pt x="9405727" y="2448748"/>
                </a:cubicBezTo>
                <a:cubicBezTo>
                  <a:pt x="9364519" y="2472267"/>
                  <a:pt x="9341227" y="2490141"/>
                  <a:pt x="9329133" y="2495785"/>
                </a:cubicBezTo>
                <a:cubicBezTo>
                  <a:pt x="9335404" y="2555052"/>
                  <a:pt x="9334956" y="2602089"/>
                  <a:pt x="9346602" y="2649126"/>
                </a:cubicBezTo>
                <a:cubicBezTo>
                  <a:pt x="9352873" y="2678759"/>
                  <a:pt x="9358696" y="2707922"/>
                  <a:pt x="9376612" y="2731911"/>
                </a:cubicBezTo>
                <a:cubicBezTo>
                  <a:pt x="9447383" y="2820341"/>
                  <a:pt x="9530248" y="2908770"/>
                  <a:pt x="9601019" y="2997200"/>
                </a:cubicBezTo>
                <a:cubicBezTo>
                  <a:pt x="9624758" y="3026833"/>
                  <a:pt x="9630581" y="3074341"/>
                  <a:pt x="9648498" y="3109618"/>
                </a:cubicBezTo>
                <a:cubicBezTo>
                  <a:pt x="9648498" y="3109618"/>
                  <a:pt x="9648498" y="3109618"/>
                  <a:pt x="9607290" y="3103504"/>
                </a:cubicBezTo>
                <a:cubicBezTo>
                  <a:pt x="9595196" y="3156655"/>
                  <a:pt x="9583550" y="3203692"/>
                  <a:pt x="9559810" y="3250730"/>
                </a:cubicBezTo>
                <a:cubicBezTo>
                  <a:pt x="9530248" y="3309996"/>
                  <a:pt x="9500685" y="3362678"/>
                  <a:pt x="9464852" y="3427589"/>
                </a:cubicBezTo>
                <a:cubicBezTo>
                  <a:pt x="9500685" y="3433704"/>
                  <a:pt x="9536071" y="3433704"/>
                  <a:pt x="9595196" y="3439818"/>
                </a:cubicBezTo>
                <a:cubicBezTo>
                  <a:pt x="9565633" y="3469452"/>
                  <a:pt x="9547717" y="3492970"/>
                  <a:pt x="9523977" y="3504730"/>
                </a:cubicBezTo>
                <a:cubicBezTo>
                  <a:pt x="9512331" y="3516489"/>
                  <a:pt x="9476946" y="3522133"/>
                  <a:pt x="9476946" y="3528248"/>
                </a:cubicBezTo>
                <a:cubicBezTo>
                  <a:pt x="9471123" y="3663715"/>
                  <a:pt x="9258362" y="3716867"/>
                  <a:pt x="9329133" y="3888081"/>
                </a:cubicBezTo>
                <a:cubicBezTo>
                  <a:pt x="9335404" y="3905955"/>
                  <a:pt x="9293748" y="3947348"/>
                  <a:pt x="9270008" y="3970867"/>
                </a:cubicBezTo>
                <a:cubicBezTo>
                  <a:pt x="9199237" y="4024018"/>
                  <a:pt x="9128019" y="4077170"/>
                  <a:pt x="9057248" y="4124207"/>
                </a:cubicBezTo>
                <a:cubicBezTo>
                  <a:pt x="9104279" y="4183474"/>
                  <a:pt x="9133841" y="4218752"/>
                  <a:pt x="9163404" y="4254029"/>
                </a:cubicBezTo>
                <a:cubicBezTo>
                  <a:pt x="9157581" y="4260144"/>
                  <a:pt x="9145935" y="4265789"/>
                  <a:pt x="9140112" y="4277548"/>
                </a:cubicBezTo>
                <a:cubicBezTo>
                  <a:pt x="9110550" y="4254029"/>
                  <a:pt x="9086810" y="4236155"/>
                  <a:pt x="9057248" y="4218281"/>
                </a:cubicBezTo>
                <a:cubicBezTo>
                  <a:pt x="9015591" y="4265789"/>
                  <a:pt x="8980206" y="4318940"/>
                  <a:pt x="8944820" y="4372092"/>
                </a:cubicBezTo>
                <a:cubicBezTo>
                  <a:pt x="8944820" y="4372092"/>
                  <a:pt x="8944820" y="4371622"/>
                  <a:pt x="8950643" y="4401255"/>
                </a:cubicBezTo>
                <a:cubicBezTo>
                  <a:pt x="9045154" y="4383852"/>
                  <a:pt x="9139664" y="4365978"/>
                  <a:pt x="9234623" y="4342459"/>
                </a:cubicBezTo>
                <a:cubicBezTo>
                  <a:pt x="9287477" y="4330700"/>
                  <a:pt x="9341227" y="4301066"/>
                  <a:pt x="9394529" y="4283663"/>
                </a:cubicBezTo>
                <a:cubicBezTo>
                  <a:pt x="9400352" y="4289307"/>
                  <a:pt x="9405727" y="4301066"/>
                  <a:pt x="9411998" y="4312826"/>
                </a:cubicBezTo>
                <a:cubicBezTo>
                  <a:pt x="9382435" y="4371622"/>
                  <a:pt x="9352873" y="4431359"/>
                  <a:pt x="9329133" y="4478396"/>
                </a:cubicBezTo>
                <a:cubicBezTo>
                  <a:pt x="9329133" y="4478396"/>
                  <a:pt x="9329133" y="4478396"/>
                  <a:pt x="9192966" y="4478396"/>
                </a:cubicBezTo>
                <a:cubicBezTo>
                  <a:pt x="9205060" y="4496270"/>
                  <a:pt x="9216706" y="4519318"/>
                  <a:pt x="9228352" y="4542837"/>
                </a:cubicBezTo>
                <a:cubicBezTo>
                  <a:pt x="9139664" y="4607748"/>
                  <a:pt x="9050977" y="4672659"/>
                  <a:pt x="8938998" y="4749330"/>
                </a:cubicBezTo>
                <a:cubicBezTo>
                  <a:pt x="8998123" y="4755445"/>
                  <a:pt x="9045154" y="4761560"/>
                  <a:pt x="9098456" y="4767204"/>
                </a:cubicBezTo>
                <a:cubicBezTo>
                  <a:pt x="9110102" y="4802482"/>
                  <a:pt x="9122196" y="4844345"/>
                  <a:pt x="9133841" y="4879622"/>
                </a:cubicBezTo>
                <a:cubicBezTo>
                  <a:pt x="9080987" y="4950178"/>
                  <a:pt x="8932727" y="4944063"/>
                  <a:pt x="8998123" y="5073885"/>
                </a:cubicBezTo>
                <a:cubicBezTo>
                  <a:pt x="9027685" y="5138797"/>
                  <a:pt x="9075164" y="5186304"/>
                  <a:pt x="9151758" y="5080000"/>
                </a:cubicBezTo>
                <a:cubicBezTo>
                  <a:pt x="9104727" y="5209822"/>
                  <a:pt x="9068893" y="5227697"/>
                  <a:pt x="8968560" y="5215937"/>
                </a:cubicBezTo>
                <a:cubicBezTo>
                  <a:pt x="8874050" y="5203708"/>
                  <a:pt x="8779091" y="5197593"/>
                  <a:pt x="8690404" y="5191948"/>
                </a:cubicBezTo>
                <a:cubicBezTo>
                  <a:pt x="8666664" y="5156671"/>
                  <a:pt x="8649195" y="5097874"/>
                  <a:pt x="8619633" y="5091760"/>
                </a:cubicBezTo>
                <a:cubicBezTo>
                  <a:pt x="8572601" y="5086115"/>
                  <a:pt x="8524674" y="5115748"/>
                  <a:pt x="8447633" y="5139267"/>
                </a:cubicBezTo>
                <a:cubicBezTo>
                  <a:pt x="8589622" y="5245571"/>
                  <a:pt x="8737883" y="5292608"/>
                  <a:pt x="8850310" y="5386682"/>
                </a:cubicBezTo>
                <a:cubicBezTo>
                  <a:pt x="8838664" y="5398441"/>
                  <a:pt x="8832393" y="5404556"/>
                  <a:pt x="8820300" y="5416315"/>
                </a:cubicBezTo>
                <a:cubicBezTo>
                  <a:pt x="8797008" y="5398441"/>
                  <a:pt x="8773268" y="5381037"/>
                  <a:pt x="8732060" y="5351404"/>
                </a:cubicBezTo>
                <a:cubicBezTo>
                  <a:pt x="8732060" y="5386682"/>
                  <a:pt x="8726237" y="5410671"/>
                  <a:pt x="8732060" y="5410671"/>
                </a:cubicBezTo>
                <a:cubicBezTo>
                  <a:pt x="8868227" y="5487341"/>
                  <a:pt x="8802831" y="5569656"/>
                  <a:pt x="8749529" y="5658085"/>
                </a:cubicBezTo>
                <a:cubicBezTo>
                  <a:pt x="8660841" y="5794022"/>
                  <a:pt x="8577976" y="5935134"/>
                  <a:pt x="8507206" y="6077185"/>
                </a:cubicBezTo>
                <a:cubicBezTo>
                  <a:pt x="8459726" y="6177374"/>
                  <a:pt x="8430612" y="6289322"/>
                  <a:pt x="8377310" y="6430904"/>
                </a:cubicBezTo>
                <a:cubicBezTo>
                  <a:pt x="8436435" y="6389511"/>
                  <a:pt x="8477643" y="6365993"/>
                  <a:pt x="8513029" y="6342474"/>
                </a:cubicBezTo>
                <a:cubicBezTo>
                  <a:pt x="8518851" y="6354234"/>
                  <a:pt x="8536768" y="6401741"/>
                  <a:pt x="8560508" y="6407385"/>
                </a:cubicBezTo>
                <a:cubicBezTo>
                  <a:pt x="8631727" y="6419145"/>
                  <a:pt x="8702049" y="6425260"/>
                  <a:pt x="8684581" y="6519334"/>
                </a:cubicBezTo>
                <a:cubicBezTo>
                  <a:pt x="8672487" y="6578600"/>
                  <a:pt x="8637549" y="6631752"/>
                  <a:pt x="8613810" y="6691018"/>
                </a:cubicBezTo>
                <a:cubicBezTo>
                  <a:pt x="8820747" y="6749815"/>
                  <a:pt x="8814477" y="6708422"/>
                  <a:pt x="9063071" y="6637866"/>
                </a:cubicBezTo>
                <a:cubicBezTo>
                  <a:pt x="9104279" y="6626108"/>
                  <a:pt x="9175050" y="6673144"/>
                  <a:pt x="9222529" y="6702308"/>
                </a:cubicBezTo>
                <a:cubicBezTo>
                  <a:pt x="9240446" y="6714066"/>
                  <a:pt x="9240446" y="6761574"/>
                  <a:pt x="9240446" y="6790737"/>
                </a:cubicBezTo>
                <a:cubicBezTo>
                  <a:pt x="9240446" y="6867408"/>
                  <a:pt x="9234623" y="6938434"/>
                  <a:pt x="9228352" y="7015104"/>
                </a:cubicBezTo>
                <a:cubicBezTo>
                  <a:pt x="9216706" y="7204192"/>
                  <a:pt x="9169227" y="7262989"/>
                  <a:pt x="8986029" y="7298737"/>
                </a:cubicBezTo>
                <a:cubicBezTo>
                  <a:pt x="8885695" y="7316140"/>
                  <a:pt x="8784914" y="7322256"/>
                  <a:pt x="8684581" y="7334015"/>
                </a:cubicBezTo>
                <a:cubicBezTo>
                  <a:pt x="8672487" y="7334015"/>
                  <a:pt x="8666664" y="7334015"/>
                  <a:pt x="8660841" y="7339660"/>
                </a:cubicBezTo>
                <a:cubicBezTo>
                  <a:pt x="8554685" y="7440318"/>
                  <a:pt x="8412247" y="7434204"/>
                  <a:pt x="8282352" y="7457722"/>
                </a:cubicBezTo>
                <a:cubicBezTo>
                  <a:pt x="8229049" y="7463366"/>
                  <a:pt x="8187841" y="7522634"/>
                  <a:pt x="8134538" y="7546152"/>
                </a:cubicBezTo>
                <a:cubicBezTo>
                  <a:pt x="8069591" y="7581430"/>
                  <a:pt x="7998372" y="7617178"/>
                  <a:pt x="7933424" y="7640696"/>
                </a:cubicBezTo>
                <a:cubicBezTo>
                  <a:pt x="7856830" y="7664215"/>
                  <a:pt x="7767694" y="7652456"/>
                  <a:pt x="7726486" y="7752644"/>
                </a:cubicBezTo>
                <a:cubicBezTo>
                  <a:pt x="7720216" y="7776163"/>
                  <a:pt x="7655268" y="7776634"/>
                  <a:pt x="7608236" y="7788392"/>
                </a:cubicBezTo>
                <a:cubicBezTo>
                  <a:pt x="7631528" y="7906456"/>
                  <a:pt x="7537466" y="7876822"/>
                  <a:pt x="7478340" y="7876822"/>
                </a:cubicBezTo>
                <a:cubicBezTo>
                  <a:pt x="7360090" y="7870708"/>
                  <a:pt x="7223924" y="7953022"/>
                  <a:pt x="7170622" y="8065440"/>
                </a:cubicBezTo>
                <a:cubicBezTo>
                  <a:pt x="7141059" y="8118592"/>
                  <a:pt x="7087757" y="8165630"/>
                  <a:pt x="7040726" y="8200908"/>
                </a:cubicBezTo>
                <a:cubicBezTo>
                  <a:pt x="6975330" y="8248415"/>
                  <a:pt x="6910382" y="8277578"/>
                  <a:pt x="6916204" y="8378237"/>
                </a:cubicBezTo>
                <a:cubicBezTo>
                  <a:pt x="6922028" y="8413515"/>
                  <a:pt x="6851256" y="8454907"/>
                  <a:pt x="6797954" y="8507589"/>
                </a:cubicBezTo>
                <a:cubicBezTo>
                  <a:pt x="6797954" y="8507589"/>
                  <a:pt x="6797954" y="8508059"/>
                  <a:pt x="6797954" y="8236656"/>
                </a:cubicBezTo>
                <a:cubicBezTo>
                  <a:pt x="6833340" y="8224896"/>
                  <a:pt x="6892913" y="8219252"/>
                  <a:pt x="6946215" y="8189618"/>
                </a:cubicBezTo>
                <a:cubicBezTo>
                  <a:pt x="6999517" y="8166100"/>
                  <a:pt x="7052372" y="8130352"/>
                  <a:pt x="7016538" y="8041922"/>
                </a:cubicBezTo>
                <a:cubicBezTo>
                  <a:pt x="6957413" y="8095074"/>
                  <a:pt x="6910382" y="8142111"/>
                  <a:pt x="6857080" y="8183504"/>
                </a:cubicBezTo>
                <a:cubicBezTo>
                  <a:pt x="6851256" y="8177860"/>
                  <a:pt x="6839163" y="8171744"/>
                  <a:pt x="6833340" y="8165630"/>
                </a:cubicBezTo>
                <a:cubicBezTo>
                  <a:pt x="6857080" y="8130352"/>
                  <a:pt x="6880819" y="8088960"/>
                  <a:pt x="6904559" y="8041922"/>
                </a:cubicBezTo>
                <a:cubicBezTo>
                  <a:pt x="6862902" y="8018404"/>
                  <a:pt x="6827517" y="7994415"/>
                  <a:pt x="6810048" y="7988770"/>
                </a:cubicBezTo>
                <a:cubicBezTo>
                  <a:pt x="6768392" y="8059326"/>
                  <a:pt x="6721360" y="8130352"/>
                  <a:pt x="6691798" y="8200908"/>
                </a:cubicBezTo>
                <a:cubicBezTo>
                  <a:pt x="6679704" y="8230540"/>
                  <a:pt x="6697173" y="8277578"/>
                  <a:pt x="6709267" y="8336844"/>
                </a:cubicBezTo>
                <a:cubicBezTo>
                  <a:pt x="6436934" y="8431389"/>
                  <a:pt x="6389902" y="8696678"/>
                  <a:pt x="6324954" y="8950207"/>
                </a:cubicBezTo>
                <a:cubicBezTo>
                  <a:pt x="6236267" y="8897056"/>
                  <a:pt x="6171319" y="8855663"/>
                  <a:pt x="6100548" y="8814741"/>
                </a:cubicBezTo>
                <a:cubicBezTo>
                  <a:pt x="6082631" y="8843904"/>
                  <a:pt x="6058892" y="8867893"/>
                  <a:pt x="6058892" y="8885767"/>
                </a:cubicBezTo>
                <a:cubicBezTo>
                  <a:pt x="6052621" y="9186333"/>
                  <a:pt x="5792381" y="9304396"/>
                  <a:pt x="5638746" y="9499130"/>
                </a:cubicBezTo>
                <a:cubicBezTo>
                  <a:pt x="5538412" y="9628952"/>
                  <a:pt x="5420162" y="9723026"/>
                  <a:pt x="5254433" y="9740900"/>
                </a:cubicBezTo>
                <a:cubicBezTo>
                  <a:pt x="5177839" y="9752659"/>
                  <a:pt x="5100797" y="9740900"/>
                  <a:pt x="5030027" y="9740900"/>
                </a:cubicBezTo>
                <a:cubicBezTo>
                  <a:pt x="4959256" y="9747015"/>
                  <a:pt x="4900131" y="9735256"/>
                  <a:pt x="4852651" y="9670344"/>
                </a:cubicBezTo>
                <a:cubicBezTo>
                  <a:pt x="4864297" y="9640711"/>
                  <a:pt x="4882214" y="9611078"/>
                  <a:pt x="4899683" y="9569685"/>
                </a:cubicBezTo>
                <a:cubicBezTo>
                  <a:pt x="4663182" y="9410700"/>
                  <a:pt x="4462515" y="9522648"/>
                  <a:pt x="4255130" y="9635067"/>
                </a:cubicBezTo>
                <a:cubicBezTo>
                  <a:pt x="4255130" y="9640711"/>
                  <a:pt x="4266776" y="9646356"/>
                  <a:pt x="4272599" y="9652470"/>
                </a:cubicBezTo>
                <a:cubicBezTo>
                  <a:pt x="4278869" y="9664230"/>
                  <a:pt x="4284692" y="9670344"/>
                  <a:pt x="4290515" y="9682104"/>
                </a:cubicBezTo>
                <a:cubicBezTo>
                  <a:pt x="4237661" y="9717381"/>
                  <a:pt x="4184359" y="9758774"/>
                  <a:pt x="4125234" y="9805811"/>
                </a:cubicBezTo>
                <a:cubicBezTo>
                  <a:pt x="4030723" y="9699978"/>
                  <a:pt x="4172713" y="9640711"/>
                  <a:pt x="4190182" y="9552281"/>
                </a:cubicBezTo>
                <a:cubicBezTo>
                  <a:pt x="4178536" y="9546637"/>
                  <a:pt x="4172265" y="9534407"/>
                  <a:pt x="4166442" y="9534407"/>
                </a:cubicBezTo>
                <a:cubicBezTo>
                  <a:pt x="4118963" y="9534407"/>
                  <a:pt x="3953682" y="9688219"/>
                  <a:pt x="3953682" y="9735256"/>
                </a:cubicBezTo>
                <a:cubicBezTo>
                  <a:pt x="3942036" y="9818041"/>
                  <a:pt x="3829609" y="9900356"/>
                  <a:pt x="3764213" y="9858963"/>
                </a:cubicBezTo>
                <a:cubicBezTo>
                  <a:pt x="3622671" y="9764889"/>
                  <a:pt x="3503973" y="9811926"/>
                  <a:pt x="3379900" y="9876837"/>
                </a:cubicBezTo>
                <a:cubicBezTo>
                  <a:pt x="3226265" y="9947393"/>
                  <a:pt x="3084275" y="10030178"/>
                  <a:pt x="2959754" y="10160000"/>
                </a:cubicBezTo>
                <a:cubicBezTo>
                  <a:pt x="2936462" y="10153885"/>
                  <a:pt x="2906900" y="10148241"/>
                  <a:pt x="2883160" y="10148241"/>
                </a:cubicBezTo>
                <a:cubicBezTo>
                  <a:pt x="2972296" y="9988785"/>
                  <a:pt x="3060535" y="9835444"/>
                  <a:pt x="3149223" y="9688219"/>
                </a:cubicBezTo>
                <a:cubicBezTo>
                  <a:pt x="3155046" y="9670344"/>
                  <a:pt x="3302858" y="9593674"/>
                  <a:pt x="3320775" y="9587559"/>
                </a:cubicBezTo>
                <a:cubicBezTo>
                  <a:pt x="3367806" y="9558396"/>
                  <a:pt x="3415286" y="9534407"/>
                  <a:pt x="3450671" y="9481256"/>
                </a:cubicBezTo>
                <a:cubicBezTo>
                  <a:pt x="3391546" y="9499130"/>
                  <a:pt x="3338692" y="9517004"/>
                  <a:pt x="3279567" y="9540522"/>
                </a:cubicBezTo>
                <a:cubicBezTo>
                  <a:pt x="3273744" y="9528763"/>
                  <a:pt x="3267473" y="9523119"/>
                  <a:pt x="3261650" y="9510889"/>
                </a:cubicBezTo>
                <a:cubicBezTo>
                  <a:pt x="3350338" y="9369307"/>
                  <a:pt x="3445296" y="9227726"/>
                  <a:pt x="3533984" y="9086144"/>
                </a:cubicBezTo>
                <a:cubicBezTo>
                  <a:pt x="3563546" y="9038637"/>
                  <a:pt x="3604754" y="8992070"/>
                  <a:pt x="3628494" y="8938919"/>
                </a:cubicBezTo>
                <a:cubicBezTo>
                  <a:pt x="3634317" y="8921044"/>
                  <a:pt x="3610577" y="8862248"/>
                  <a:pt x="3598932" y="8856133"/>
                </a:cubicBezTo>
                <a:cubicBezTo>
                  <a:pt x="3504421" y="8844374"/>
                  <a:pt x="3403640" y="8844374"/>
                  <a:pt x="3279567" y="8838259"/>
                </a:cubicBezTo>
                <a:cubicBezTo>
                  <a:pt x="3320775" y="8809096"/>
                  <a:pt x="3356161" y="8785578"/>
                  <a:pt x="3391546" y="8755944"/>
                </a:cubicBezTo>
                <a:cubicBezTo>
                  <a:pt x="3409463" y="8738070"/>
                  <a:pt x="3421109" y="8720196"/>
                  <a:pt x="3433202" y="8702793"/>
                </a:cubicBezTo>
                <a:cubicBezTo>
                  <a:pt x="3409463" y="8696678"/>
                  <a:pt x="3386171" y="8684919"/>
                  <a:pt x="3362431" y="8690563"/>
                </a:cubicBezTo>
                <a:cubicBezTo>
                  <a:pt x="3267921" y="8720196"/>
                  <a:pt x="3202525" y="8685389"/>
                  <a:pt x="3167140" y="8590844"/>
                </a:cubicBezTo>
                <a:cubicBezTo>
                  <a:pt x="3155494" y="8561211"/>
                  <a:pt x="3125483" y="8525463"/>
                  <a:pt x="3095921" y="8513704"/>
                </a:cubicBezTo>
                <a:cubicBezTo>
                  <a:pt x="2954379" y="8460552"/>
                  <a:pt x="2824035" y="8396111"/>
                  <a:pt x="2741171" y="8266289"/>
                </a:cubicBezTo>
                <a:cubicBezTo>
                  <a:pt x="2729525" y="8248415"/>
                  <a:pt x="2705785" y="8248415"/>
                  <a:pt x="2688316" y="8236656"/>
                </a:cubicBezTo>
                <a:cubicBezTo>
                  <a:pt x="2581712" y="8183504"/>
                  <a:pt x="2557973" y="8106834"/>
                  <a:pt x="2629191" y="8000530"/>
                </a:cubicBezTo>
                <a:cubicBezTo>
                  <a:pt x="2652483" y="7959137"/>
                  <a:pt x="2670400" y="7905985"/>
                  <a:pt x="2694139" y="7847189"/>
                </a:cubicBezTo>
                <a:cubicBezTo>
                  <a:pt x="2788650" y="7817556"/>
                  <a:pt x="2794473" y="7800152"/>
                  <a:pt x="2717431" y="7705608"/>
                </a:cubicBezTo>
                <a:cubicBezTo>
                  <a:pt x="2610827" y="7587544"/>
                  <a:pt x="2480931" y="7487356"/>
                  <a:pt x="2433900" y="7321785"/>
                </a:cubicBezTo>
                <a:cubicBezTo>
                  <a:pt x="2421806" y="7268634"/>
                  <a:pt x="2356858" y="7239470"/>
                  <a:pt x="2321473" y="7204192"/>
                </a:cubicBezTo>
                <a:cubicBezTo>
                  <a:pt x="2238608" y="7274748"/>
                  <a:pt x="2132004" y="7351418"/>
                  <a:pt x="2061233" y="7445963"/>
                </a:cubicBezTo>
                <a:cubicBezTo>
                  <a:pt x="2019577" y="7498644"/>
                  <a:pt x="2031670" y="7593189"/>
                  <a:pt x="2013753" y="7682089"/>
                </a:cubicBezTo>
                <a:cubicBezTo>
                  <a:pt x="1990014" y="7664215"/>
                  <a:pt x="1966275" y="7652456"/>
                  <a:pt x="1942983" y="7634582"/>
                </a:cubicBezTo>
                <a:cubicBezTo>
                  <a:pt x="1865941" y="7782278"/>
                  <a:pt x="1795170" y="7912100"/>
                  <a:pt x="1723952" y="8048037"/>
                </a:cubicBezTo>
                <a:cubicBezTo>
                  <a:pt x="1682743" y="8024048"/>
                  <a:pt x="1659003" y="8012289"/>
                  <a:pt x="1635264" y="8000530"/>
                </a:cubicBezTo>
                <a:cubicBezTo>
                  <a:pt x="1629441" y="8041922"/>
                  <a:pt x="1623618" y="8089430"/>
                  <a:pt x="1617795" y="8148226"/>
                </a:cubicBezTo>
                <a:cubicBezTo>
                  <a:pt x="1511191" y="8201378"/>
                  <a:pt x="1387118" y="8265818"/>
                  <a:pt x="1268868" y="8330730"/>
                </a:cubicBezTo>
                <a:cubicBezTo>
                  <a:pt x="1227660" y="8265818"/>
                  <a:pt x="1203472" y="8213137"/>
                  <a:pt x="1173910" y="8171744"/>
                </a:cubicBezTo>
                <a:cubicBezTo>
                  <a:pt x="1108961" y="8065440"/>
                  <a:pt x="1150618" y="7947378"/>
                  <a:pt x="1263045" y="7894226"/>
                </a:cubicBezTo>
                <a:cubicBezTo>
                  <a:pt x="1310076" y="7876352"/>
                  <a:pt x="1351732" y="7829315"/>
                  <a:pt x="1392941" y="7799682"/>
                </a:cubicBezTo>
                <a:cubicBezTo>
                  <a:pt x="1434597" y="7770048"/>
                  <a:pt x="1475358" y="7717366"/>
                  <a:pt x="1517014" y="7717366"/>
                </a:cubicBezTo>
                <a:cubicBezTo>
                  <a:pt x="1635264" y="7699492"/>
                  <a:pt x="1712305" y="7646340"/>
                  <a:pt x="1777254" y="7552266"/>
                </a:cubicBezTo>
                <a:cubicBezTo>
                  <a:pt x="1818910" y="7481240"/>
                  <a:pt x="1889681" y="7434204"/>
                  <a:pt x="1948805" y="7369292"/>
                </a:cubicBezTo>
                <a:cubicBezTo>
                  <a:pt x="1960451" y="7351418"/>
                  <a:pt x="1966723" y="7322256"/>
                  <a:pt x="1978368" y="7286508"/>
                </a:cubicBezTo>
                <a:cubicBezTo>
                  <a:pt x="1800993" y="7280863"/>
                  <a:pt x="1712305" y="7386696"/>
                  <a:pt x="1617795" y="7493000"/>
                </a:cubicBezTo>
                <a:cubicBezTo>
                  <a:pt x="1558670" y="7416330"/>
                  <a:pt x="1499545" y="7339660"/>
                  <a:pt x="1434597" y="7268634"/>
                </a:cubicBezTo>
                <a:cubicBezTo>
                  <a:pt x="1392941" y="7227240"/>
                  <a:pt x="1339639" y="7186318"/>
                  <a:pt x="1286337" y="7162800"/>
                </a:cubicBezTo>
                <a:cubicBezTo>
                  <a:pt x="1156440" y="7115763"/>
                  <a:pt x="1108961" y="7050852"/>
                  <a:pt x="1114784" y="6909270"/>
                </a:cubicBezTo>
                <a:cubicBezTo>
                  <a:pt x="1121055" y="6861763"/>
                  <a:pt x="1121055" y="6814726"/>
                  <a:pt x="1121055" y="6767689"/>
                </a:cubicBezTo>
                <a:cubicBezTo>
                  <a:pt x="1097316" y="6755930"/>
                  <a:pt x="1079399" y="6744170"/>
                  <a:pt x="1055659" y="6726296"/>
                </a:cubicBezTo>
                <a:cubicBezTo>
                  <a:pt x="1014451" y="6791208"/>
                  <a:pt x="967419" y="6856118"/>
                  <a:pt x="902024" y="6944548"/>
                </a:cubicBezTo>
                <a:cubicBezTo>
                  <a:pt x="890378" y="6867878"/>
                  <a:pt x="878284" y="6814726"/>
                  <a:pt x="866638" y="6732411"/>
                </a:cubicBezTo>
                <a:cubicBezTo>
                  <a:pt x="777951" y="6732411"/>
                  <a:pt x="683440" y="6725826"/>
                  <a:pt x="588482" y="6737585"/>
                </a:cubicBezTo>
                <a:cubicBezTo>
                  <a:pt x="452763" y="6749344"/>
                  <a:pt x="263294" y="6578600"/>
                  <a:pt x="292857" y="6442663"/>
                </a:cubicBezTo>
                <a:cubicBezTo>
                  <a:pt x="328690" y="6307197"/>
                  <a:pt x="376169" y="6171260"/>
                  <a:pt x="435294" y="6041437"/>
                </a:cubicBezTo>
                <a:cubicBezTo>
                  <a:pt x="494419" y="5911615"/>
                  <a:pt x="488149" y="5882452"/>
                  <a:pt x="376169" y="5811426"/>
                </a:cubicBezTo>
                <a:cubicBezTo>
                  <a:pt x="275388" y="5746515"/>
                  <a:pt x="180430" y="5675960"/>
                  <a:pt x="85919" y="5599289"/>
                </a:cubicBezTo>
                <a:cubicBezTo>
                  <a:pt x="3054" y="5534378"/>
                  <a:pt x="-26508" y="5380567"/>
                  <a:pt x="26794" y="5280378"/>
                </a:cubicBezTo>
                <a:cubicBezTo>
                  <a:pt x="73825" y="5203708"/>
                  <a:pt x="127576" y="5133152"/>
                  <a:pt x="180878" y="5056482"/>
                </a:cubicBezTo>
                <a:cubicBezTo>
                  <a:pt x="304951" y="4879622"/>
                  <a:pt x="423200" y="4702292"/>
                  <a:pt x="553545" y="4531078"/>
                </a:cubicBezTo>
                <a:cubicBezTo>
                  <a:pt x="760482" y="4241800"/>
                  <a:pt x="966972" y="3959107"/>
                  <a:pt x="1173910" y="3669830"/>
                </a:cubicBezTo>
                <a:cubicBezTo>
                  <a:pt x="1221389" y="3604918"/>
                  <a:pt x="1274691" y="3528248"/>
                  <a:pt x="1304253" y="3451578"/>
                </a:cubicBezTo>
                <a:cubicBezTo>
                  <a:pt x="1327993" y="3392781"/>
                  <a:pt x="1339639" y="3303881"/>
                  <a:pt x="1316347" y="3250730"/>
                </a:cubicBezTo>
                <a:cubicBezTo>
                  <a:pt x="1263045" y="3144426"/>
                  <a:pt x="1286337" y="3056467"/>
                  <a:pt x="1339639" y="2961922"/>
                </a:cubicBezTo>
                <a:cubicBezTo>
                  <a:pt x="1528660" y="2643481"/>
                  <a:pt x="1777702" y="2365963"/>
                  <a:pt x="2043764" y="2106319"/>
                </a:cubicBezTo>
                <a:cubicBezTo>
                  <a:pt x="2268171" y="1888067"/>
                  <a:pt x="2486754" y="1669815"/>
                  <a:pt x="2735348" y="1469437"/>
                </a:cubicBezTo>
                <a:cubicBezTo>
                  <a:pt x="3048890" y="1209792"/>
                  <a:pt x="3379900" y="973196"/>
                  <a:pt x="3705088" y="737541"/>
                </a:cubicBezTo>
                <a:cubicBezTo>
                  <a:pt x="3823338" y="654755"/>
                  <a:pt x="3947859" y="583730"/>
                  <a:pt x="4071932" y="513174"/>
                </a:cubicBezTo>
                <a:cubicBezTo>
                  <a:pt x="4184359" y="454378"/>
                  <a:pt x="4249307" y="519289"/>
                  <a:pt x="4308432" y="601604"/>
                </a:cubicBezTo>
                <a:cubicBezTo>
                  <a:pt x="4350088" y="660871"/>
                  <a:pt x="4397119" y="720137"/>
                  <a:pt x="4432953" y="767174"/>
                </a:cubicBezTo>
                <a:cubicBezTo>
                  <a:pt x="4420859" y="932274"/>
                  <a:pt x="4414588" y="1097374"/>
                  <a:pt x="4402942" y="1286463"/>
                </a:cubicBezTo>
                <a:cubicBezTo>
                  <a:pt x="4462067" y="1262474"/>
                  <a:pt x="4509547" y="1250715"/>
                  <a:pt x="4551203" y="1221082"/>
                </a:cubicBezTo>
                <a:cubicBezTo>
                  <a:pt x="4751870" y="1091259"/>
                  <a:pt x="4952985" y="949678"/>
                  <a:pt x="5159923" y="819855"/>
                </a:cubicBezTo>
                <a:cubicBezTo>
                  <a:pt x="5189485" y="796337"/>
                  <a:pt x="5248610" y="790693"/>
                  <a:pt x="5278173" y="802452"/>
                </a:cubicBezTo>
                <a:cubicBezTo>
                  <a:pt x="5366860" y="849489"/>
                  <a:pt x="5449725" y="908756"/>
                  <a:pt x="5538412" y="967552"/>
                </a:cubicBezTo>
                <a:cubicBezTo>
                  <a:pt x="5420162" y="1055982"/>
                  <a:pt x="5425985" y="1150526"/>
                  <a:pt x="5556329" y="1280348"/>
                </a:cubicBezTo>
                <a:cubicBezTo>
                  <a:pt x="5520944" y="1298222"/>
                  <a:pt x="5485110" y="1316096"/>
                  <a:pt x="5425985" y="1345259"/>
                </a:cubicBezTo>
                <a:cubicBezTo>
                  <a:pt x="5526766" y="1386652"/>
                  <a:pt x="5585892" y="1410171"/>
                  <a:pt x="5656662" y="1439333"/>
                </a:cubicBezTo>
                <a:cubicBezTo>
                  <a:pt x="5609183" y="1457208"/>
                  <a:pt x="5585892" y="1468966"/>
                  <a:pt x="5556329" y="1480726"/>
                </a:cubicBezTo>
                <a:cubicBezTo>
                  <a:pt x="5497204" y="1510359"/>
                  <a:pt x="5461371" y="1539993"/>
                  <a:pt x="5473464" y="1616663"/>
                </a:cubicBezTo>
                <a:cubicBezTo>
                  <a:pt x="5485110" y="1687219"/>
                  <a:pt x="5461819" y="1717322"/>
                  <a:pt x="5378954" y="1740841"/>
                </a:cubicBezTo>
                <a:cubicBezTo>
                  <a:pt x="5248610" y="1787878"/>
                  <a:pt x="5130360" y="1876307"/>
                  <a:pt x="4994193" y="1959093"/>
                </a:cubicBezTo>
                <a:cubicBezTo>
                  <a:pt x="5124537" y="2059282"/>
                  <a:pt x="5254433" y="2023534"/>
                  <a:pt x="5343121" y="1970381"/>
                </a:cubicBezTo>
                <a:cubicBezTo>
                  <a:pt x="5490933" y="1881952"/>
                  <a:pt x="5615454" y="1752129"/>
                  <a:pt x="5745798" y="1634537"/>
                </a:cubicBezTo>
                <a:cubicBezTo>
                  <a:pt x="5923173" y="1468966"/>
                  <a:pt x="6088454" y="1297752"/>
                  <a:pt x="6265829" y="1138766"/>
                </a:cubicBezTo>
                <a:cubicBezTo>
                  <a:pt x="6531892" y="902641"/>
                  <a:pt x="6797954" y="666515"/>
                  <a:pt x="7069840" y="442618"/>
                </a:cubicBezTo>
                <a:cubicBezTo>
                  <a:pt x="7253038" y="289278"/>
                  <a:pt x="7448778" y="147696"/>
                  <a:pt x="7643622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4" name="Line"/>
          <p:cNvSpPr>
            <a:spLocks noGrp="1"/>
          </p:cNvSpPr>
          <p:nvPr>
            <p:ph type="body" sz="quarter" idx="157"/>
          </p:nvPr>
        </p:nvSpPr>
        <p:spPr>
          <a:xfrm>
            <a:off x="12716458" y="3698875"/>
            <a:ext cx="906523" cy="61913"/>
          </a:xfrm>
          <a:prstGeom prst="rect">
            <a:avLst/>
          </a:prstGeom>
          <a:solidFill>
            <a:srgbClr val="72C6C2"/>
          </a:solidFill>
        </p:spPr>
        <p:txBody>
          <a:bodyPr lIns="0" tIns="0" rIns="0" bIns="0" anchor="b">
            <a:noAutofit/>
          </a:bodyPr>
          <a:lstStyle>
            <a:lvl1pPr algn="l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12716458" y="4269581"/>
            <a:ext cx="8875830" cy="3239365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6" name="Click to edit text"/>
          <p:cNvSpPr txBox="1">
            <a:spLocks noGrp="1"/>
          </p:cNvSpPr>
          <p:nvPr>
            <p:ph type="body" sz="quarter" idx="173" hasCustomPrompt="1"/>
          </p:nvPr>
        </p:nvSpPr>
        <p:spPr>
          <a:xfrm>
            <a:off x="12716457" y="8655487"/>
            <a:ext cx="9936721" cy="1904563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2200" b="0" i="0" u="none" strike="noStrike" cap="none" spc="0" normalizeH="0" baseline="0" dirty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7284" y="9337637"/>
            <a:ext cx="20712056" cy="1289458"/>
          </a:xfrm>
        </p:spPr>
        <p:txBody>
          <a:bodyPr anchor="b"/>
          <a:lstStyle>
            <a:lvl1pPr algn="ctr">
              <a:defRPr sz="6700" b="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5823446" y="1333930"/>
            <a:ext cx="12725749" cy="7196032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7600"/>
            </a:lvl1pPr>
            <a:lvl2pPr marL="1088390" indent="0">
              <a:buNone/>
              <a:defRPr sz="6700"/>
            </a:lvl2pPr>
            <a:lvl3pPr marL="2176780" indent="0">
              <a:buNone/>
              <a:defRPr sz="5700"/>
            </a:lvl3pPr>
            <a:lvl4pPr marL="3265805" indent="0">
              <a:buNone/>
              <a:defRPr sz="4800"/>
            </a:lvl4pPr>
            <a:lvl5pPr marL="4354195" indent="0">
              <a:buNone/>
              <a:defRPr sz="4800"/>
            </a:lvl5pPr>
            <a:lvl6pPr marL="5442585" indent="0">
              <a:buNone/>
              <a:defRPr sz="4800"/>
            </a:lvl6pPr>
            <a:lvl7pPr marL="6530975" indent="0">
              <a:buNone/>
              <a:defRPr sz="4800"/>
            </a:lvl7pPr>
            <a:lvl8pPr marL="7620000" indent="0">
              <a:buNone/>
              <a:defRPr sz="4800"/>
            </a:lvl8pPr>
            <a:lvl9pPr marL="8708390" indent="0">
              <a:buNone/>
              <a:defRPr sz="48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35971" y="10648612"/>
            <a:ext cx="20683371" cy="1609724"/>
          </a:xfrm>
        </p:spPr>
        <p:txBody>
          <a:bodyPr>
            <a:normAutofit/>
          </a:bodyPr>
          <a:lstStyle>
            <a:lvl1pPr marL="0" indent="0" algn="ctr">
              <a:buNone/>
              <a:defRPr sz="3800"/>
            </a:lvl1pPr>
            <a:lvl2pPr marL="1088390" indent="0">
              <a:buNone/>
              <a:defRPr sz="2900"/>
            </a:lvl2pPr>
            <a:lvl3pPr marL="2176780" indent="0">
              <a:buNone/>
              <a:defRPr sz="2400"/>
            </a:lvl3pPr>
            <a:lvl4pPr marL="3265805" indent="0">
              <a:buNone/>
              <a:defRPr sz="2100"/>
            </a:lvl4pPr>
            <a:lvl5pPr marL="4354195" indent="0">
              <a:buNone/>
              <a:defRPr sz="2100"/>
            </a:lvl5pPr>
            <a:lvl6pPr marL="5442585" indent="0">
              <a:buNone/>
              <a:defRPr sz="2100"/>
            </a:lvl6pPr>
            <a:lvl7pPr marL="6530975" indent="0">
              <a:buNone/>
              <a:defRPr sz="2100"/>
            </a:lvl7pPr>
            <a:lvl8pPr marL="7620000" indent="0">
              <a:buNone/>
              <a:defRPr sz="2100"/>
            </a:lvl8pPr>
            <a:lvl9pPr marL="8708390" indent="0">
              <a:buNone/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9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5" hasCustomPrompt="1"/>
          </p:nvPr>
        </p:nvSpPr>
        <p:spPr>
          <a:xfrm>
            <a:off x="888999" y="888999"/>
            <a:ext cx="22606000" cy="11938000"/>
          </a:xfrm>
          <a:custGeom>
            <a:avLst/>
            <a:gdLst>
              <a:gd name="connsiteX0" fmla="*/ 0 w 22606000"/>
              <a:gd name="connsiteY0" fmla="*/ 0 h 11938000"/>
              <a:gd name="connsiteX1" fmla="*/ 22606000 w 22606000"/>
              <a:gd name="connsiteY1" fmla="*/ 0 h 11938000"/>
              <a:gd name="connsiteX2" fmla="*/ 22606000 w 22606000"/>
              <a:gd name="connsiteY2" fmla="*/ 11938000 h 11938000"/>
              <a:gd name="connsiteX3" fmla="*/ 0 w 22606000"/>
              <a:gd name="connsiteY3" fmla="*/ 11938000 h 119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06000" h="11938000">
                <a:moveTo>
                  <a:pt x="0" y="0"/>
                </a:moveTo>
                <a:lnTo>
                  <a:pt x="22606000" y="0"/>
                </a:lnTo>
                <a:lnTo>
                  <a:pt x="22606000" y="11938000"/>
                </a:lnTo>
                <a:lnTo>
                  <a:pt x="0" y="1193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90_Blank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35" hasCustomPrompt="1"/>
          </p:nvPr>
        </p:nvSpPr>
        <p:spPr>
          <a:xfrm>
            <a:off x="888999" y="888999"/>
            <a:ext cx="22606000" cy="11938000"/>
          </a:xfrm>
          <a:custGeom>
            <a:avLst/>
            <a:gdLst>
              <a:gd name="connsiteX0" fmla="*/ 0 w 22606000"/>
              <a:gd name="connsiteY0" fmla="*/ 0 h 11938000"/>
              <a:gd name="connsiteX1" fmla="*/ 22606000 w 22606000"/>
              <a:gd name="connsiteY1" fmla="*/ 0 h 11938000"/>
              <a:gd name="connsiteX2" fmla="*/ 22606000 w 22606000"/>
              <a:gd name="connsiteY2" fmla="*/ 11938000 h 11938000"/>
              <a:gd name="connsiteX3" fmla="*/ 0 w 22606000"/>
              <a:gd name="connsiteY3" fmla="*/ 11938000 h 119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06000" h="11938000">
                <a:moveTo>
                  <a:pt x="0" y="0"/>
                </a:moveTo>
                <a:lnTo>
                  <a:pt x="22606000" y="0"/>
                </a:lnTo>
                <a:lnTo>
                  <a:pt x="22606000" y="11938000"/>
                </a:lnTo>
                <a:lnTo>
                  <a:pt x="0" y="1193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</a:t>
            </a:r>
            <a:endParaRPr lang="en-US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0"/>
          </p:nvPr>
        </p:nvSpPr>
        <p:spPr>
          <a:xfrm>
            <a:off x="893033" y="890453"/>
            <a:ext cx="22606000" cy="11935092"/>
          </a:xfrm>
          <a:custGeom>
            <a:avLst/>
            <a:gdLst>
              <a:gd name="connsiteX0" fmla="*/ 0 w 22606000"/>
              <a:gd name="connsiteY0" fmla="*/ 0 h 11935092"/>
              <a:gd name="connsiteX1" fmla="*/ 22606000 w 22606000"/>
              <a:gd name="connsiteY1" fmla="*/ 0 h 11935092"/>
              <a:gd name="connsiteX2" fmla="*/ 22606000 w 22606000"/>
              <a:gd name="connsiteY2" fmla="*/ 11935092 h 11935092"/>
              <a:gd name="connsiteX3" fmla="*/ 0 w 22606000"/>
              <a:gd name="connsiteY3" fmla="*/ 11935092 h 11935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06000" h="11935092">
                <a:moveTo>
                  <a:pt x="0" y="0"/>
                </a:moveTo>
                <a:lnTo>
                  <a:pt x="22606000" y="0"/>
                </a:lnTo>
                <a:lnTo>
                  <a:pt x="22606000" y="11935092"/>
                </a:lnTo>
                <a:lnTo>
                  <a:pt x="0" y="11935092"/>
                </a:lnTo>
                <a:close/>
              </a:path>
            </a:pathLst>
          </a:custGeom>
          <a:solidFill>
            <a:srgbClr val="1C1F25">
              <a:alpha val="90000"/>
            </a:srgbClr>
          </a:solidFill>
        </p:spPr>
        <p:txBody>
          <a:bodyPr wrap="square" anchor="b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dirty="0"/>
          </a:p>
        </p:txBody>
      </p:sp>
      <p:sp>
        <p:nvSpPr>
          <p:cNvPr id="5" name="Title text"/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5450571" y="5050857"/>
            <a:ext cx="13482857" cy="430309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70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 Neue"/>
              </a:defRPr>
            </a:lvl1pPr>
          </a:lstStyle>
          <a:p>
            <a:pPr lvl="0"/>
            <a:r>
              <a:rPr lang="en-US" dirty="0"/>
              <a:t>Title text</a:t>
            </a:r>
            <a:endParaRPr lang="en-US" dirty="0"/>
          </a:p>
        </p:txBody>
      </p:sp>
      <p:sp>
        <p:nvSpPr>
          <p:cNvPr id="6" name="Line"/>
          <p:cNvSpPr>
            <a:spLocks noGrp="1"/>
          </p:cNvSpPr>
          <p:nvPr>
            <p:ph type="body" sz="quarter" idx="157"/>
          </p:nvPr>
        </p:nvSpPr>
        <p:spPr>
          <a:xfrm>
            <a:off x="11747592" y="4492055"/>
            <a:ext cx="906523" cy="61913"/>
          </a:xfrm>
          <a:prstGeom prst="rect">
            <a:avLst/>
          </a:prstGeom>
          <a:solidFill>
            <a:srgbClr val="D0B082"/>
          </a:solidFill>
        </p:spPr>
        <p:txBody>
          <a:bodyPr lIns="0" tIns="0" rIns="0" bIns="0" anchor="b">
            <a:noAutofit/>
          </a:bodyPr>
          <a:lstStyle>
            <a:lvl1pPr algn="ctr"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548640"/>
            <a:ext cx="21945600" cy="2286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AA1AD-D9E6-4AED-BF2D-1499E80F47B8}" type="datetime1">
              <a:rPr lang="zh-CN" altLang="en-US"/>
            </a:fld>
            <a:endParaRPr lang="zh-CN" altLang="en-US" sz="46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5F495-11B5-4394-AF58-A9A92BF19421}" type="slidenum">
              <a:rPr lang="zh-CN" altLang="en-US"/>
            </a:fld>
            <a:endParaRPr lang="zh-CN" altLang="en-US" sz="46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9519920" y="12578081"/>
            <a:ext cx="5344160" cy="492442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www.companyname.com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FC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 userDrawn="1"/>
        </p:nvSpPr>
        <p:spPr>
          <a:xfrm>
            <a:off x="8402161" y="1725730"/>
            <a:ext cx="7582846" cy="1046440"/>
          </a:xfrm>
          <a:prstGeom prst="rect">
            <a:avLst/>
          </a:prstGeom>
          <a:noFill/>
        </p:spPr>
        <p:txBody>
          <a:bodyPr wrap="none" lIns="182880" tIns="91440" rIns="182880" bIns="91440" rtlCol="0">
            <a:spAutoFit/>
          </a:bodyPr>
          <a:lstStyle/>
          <a:p>
            <a:r>
              <a:rPr lang="zh-CN" altLang="en-US" sz="5600" b="1" dirty="0">
                <a:solidFill>
                  <a:srgbClr val="001140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请插入您的标题的内容</a:t>
            </a:r>
            <a:endParaRPr lang="zh-CN" altLang="en-US" sz="5600" b="1" dirty="0">
              <a:solidFill>
                <a:srgbClr val="001140"/>
              </a:solidFill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>
  <p:cSld name="3_标题幻灯片">
    <p:bg>
      <p:bgPr>
        <a:blipFill dpi="0" rotWithShape="1">
          <a:blip r:embed="rId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7" b="89962" l="2089" r="99887">
                        <a14:foregroundMark x1="31414" y1="33184" x2="10697" y2="31714"/>
                        <a14:foregroundMark x1="10697" y1="31714" x2="10697" y2="31714"/>
                        <a14:foregroundMark x1="34519" y1="28581" x2="4685" y2="33504"/>
                        <a14:foregroundMark x1="4685" y1="33504" x2="2032" y2="42072"/>
                        <a14:foregroundMark x1="2032" y1="42072" x2="3839" y2="50512"/>
                        <a14:foregroundMark x1="3839" y1="50512" x2="6012" y2="42775"/>
                        <a14:foregroundMark x1="6012" y1="42775" x2="6012" y2="41816"/>
                        <a14:foregroundMark x1="48434" y1="33887" x2="58510" y2="33887"/>
                        <a14:foregroundMark x1="58510" y1="33887" x2="63449" y2="33056"/>
                        <a14:foregroundMark x1="63449" y1="33056" x2="76404" y2="19118"/>
                        <a14:foregroundMark x1="76404" y1="19118" x2="85662" y2="15090"/>
                        <a14:foregroundMark x1="85662" y1="15090" x2="99069" y2="15793"/>
                        <a14:foregroundMark x1="99069" y1="15793" x2="99915" y2="15665"/>
                        <a14:foregroundMark x1="75388" y1="54923" x2="78803" y2="61701"/>
                        <a14:foregroundMark x1="78803" y1="61701" x2="83573" y2="62724"/>
                        <a14:foregroundMark x1="83573" y1="62724" x2="99831" y2="54220"/>
                        <a14:foregroundMark x1="63901" y1="21292" x2="41547" y2="18095"/>
                        <a14:foregroundMark x1="41547" y1="18095" x2="34208" y2="23593"/>
                        <a14:foregroundMark x1="12419" y1="26279" x2="8665" y2="22954"/>
                        <a14:foregroundMark x1="8665" y1="22954" x2="508" y2="23593"/>
                        <a14:foregroundMark x1="508" y1="23593" x2="169" y2="52174"/>
                        <a14:foregroundMark x1="169" y1="52174" x2="2089" y2="60934"/>
                        <a14:foregroundMark x1="2089" y1="60934" x2="13040" y2="66944"/>
                        <a14:foregroundMark x1="90065" y1="63043" x2="94524" y2="63043"/>
                        <a14:foregroundMark x1="94524" y1="63043" x2="97657" y2="62724"/>
                      </a14:backgroundRemoval>
                    </a14:imgEffect>
                  </a14:imgLayer>
                </a14:imgProps>
              </a:ext>
            </a:extLst>
          </a:blip>
          <a:srcRect l="-1406" t="5854" r="1406" b="35920"/>
          <a:stretch>
            <a:fillRect/>
          </a:stretch>
        </p:blipFill>
        <p:spPr>
          <a:xfrm>
            <a:off x="-381000" y="8721259"/>
            <a:ext cx="24765000" cy="499474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9" Type="http://schemas.openxmlformats.org/officeDocument/2006/relationships/slideLayout" Target="../slideLayouts/slideLayout99.xml"/><Relationship Id="rId98" Type="http://schemas.openxmlformats.org/officeDocument/2006/relationships/slideLayout" Target="../slideLayouts/slideLayout98.xml"/><Relationship Id="rId97" Type="http://schemas.openxmlformats.org/officeDocument/2006/relationships/slideLayout" Target="../slideLayouts/slideLayout97.xml"/><Relationship Id="rId96" Type="http://schemas.openxmlformats.org/officeDocument/2006/relationships/slideLayout" Target="../slideLayouts/slideLayout96.xml"/><Relationship Id="rId95" Type="http://schemas.openxmlformats.org/officeDocument/2006/relationships/slideLayout" Target="../slideLayouts/slideLayout95.xml"/><Relationship Id="rId94" Type="http://schemas.openxmlformats.org/officeDocument/2006/relationships/slideLayout" Target="../slideLayouts/slideLayout94.xml"/><Relationship Id="rId93" Type="http://schemas.openxmlformats.org/officeDocument/2006/relationships/slideLayout" Target="../slideLayouts/slideLayout93.xml"/><Relationship Id="rId92" Type="http://schemas.openxmlformats.org/officeDocument/2006/relationships/slideLayout" Target="../slideLayouts/slideLayout92.xml"/><Relationship Id="rId91" Type="http://schemas.openxmlformats.org/officeDocument/2006/relationships/slideLayout" Target="../slideLayouts/slideLayout91.xml"/><Relationship Id="rId90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.xml"/><Relationship Id="rId89" Type="http://schemas.openxmlformats.org/officeDocument/2006/relationships/slideLayout" Target="../slideLayouts/slideLayout89.xml"/><Relationship Id="rId88" Type="http://schemas.openxmlformats.org/officeDocument/2006/relationships/slideLayout" Target="../slideLayouts/slideLayout88.xml"/><Relationship Id="rId87" Type="http://schemas.openxmlformats.org/officeDocument/2006/relationships/slideLayout" Target="../slideLayouts/slideLayout87.xml"/><Relationship Id="rId86" Type="http://schemas.openxmlformats.org/officeDocument/2006/relationships/slideLayout" Target="../slideLayouts/slideLayout86.xml"/><Relationship Id="rId85" Type="http://schemas.openxmlformats.org/officeDocument/2006/relationships/slideLayout" Target="../slideLayouts/slideLayout85.xml"/><Relationship Id="rId84" Type="http://schemas.openxmlformats.org/officeDocument/2006/relationships/slideLayout" Target="../slideLayouts/slideLayout84.xml"/><Relationship Id="rId83" Type="http://schemas.openxmlformats.org/officeDocument/2006/relationships/slideLayout" Target="../slideLayouts/slideLayout83.xml"/><Relationship Id="rId82" Type="http://schemas.openxmlformats.org/officeDocument/2006/relationships/slideLayout" Target="../slideLayouts/slideLayout82.xml"/><Relationship Id="rId81" Type="http://schemas.openxmlformats.org/officeDocument/2006/relationships/slideLayout" Target="../slideLayouts/slideLayout81.xml"/><Relationship Id="rId80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.xml"/><Relationship Id="rId79" Type="http://schemas.openxmlformats.org/officeDocument/2006/relationships/slideLayout" Target="../slideLayouts/slideLayout79.xml"/><Relationship Id="rId78" Type="http://schemas.openxmlformats.org/officeDocument/2006/relationships/slideLayout" Target="../slideLayouts/slideLayout78.xml"/><Relationship Id="rId77" Type="http://schemas.openxmlformats.org/officeDocument/2006/relationships/slideLayout" Target="../slideLayouts/slideLayout77.xml"/><Relationship Id="rId76" Type="http://schemas.openxmlformats.org/officeDocument/2006/relationships/slideLayout" Target="../slideLayouts/slideLayout76.xml"/><Relationship Id="rId75" Type="http://schemas.openxmlformats.org/officeDocument/2006/relationships/slideLayout" Target="../slideLayouts/slideLayout75.xml"/><Relationship Id="rId74" Type="http://schemas.openxmlformats.org/officeDocument/2006/relationships/slideLayout" Target="../slideLayouts/slideLayout74.xml"/><Relationship Id="rId73" Type="http://schemas.openxmlformats.org/officeDocument/2006/relationships/slideLayout" Target="../slideLayouts/slideLayout73.xml"/><Relationship Id="rId72" Type="http://schemas.openxmlformats.org/officeDocument/2006/relationships/slideLayout" Target="../slideLayouts/slideLayout72.xml"/><Relationship Id="rId71" Type="http://schemas.openxmlformats.org/officeDocument/2006/relationships/slideLayout" Target="../slideLayouts/slideLayout71.xml"/><Relationship Id="rId70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.xml"/><Relationship Id="rId69" Type="http://schemas.openxmlformats.org/officeDocument/2006/relationships/slideLayout" Target="../slideLayouts/slideLayout69.xml"/><Relationship Id="rId68" Type="http://schemas.openxmlformats.org/officeDocument/2006/relationships/slideLayout" Target="../slideLayouts/slideLayout68.xml"/><Relationship Id="rId67" Type="http://schemas.openxmlformats.org/officeDocument/2006/relationships/slideLayout" Target="../slideLayouts/slideLayout67.xml"/><Relationship Id="rId66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65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60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.xml"/><Relationship Id="rId59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.xml"/><Relationship Id="rId4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2" Type="http://schemas.openxmlformats.org/officeDocument/2006/relationships/theme" Target="../theme/theme1.xml"/><Relationship Id="rId101" Type="http://schemas.openxmlformats.org/officeDocument/2006/relationships/slideLayout" Target="../slideLayouts/slideLayout101.xml"/><Relationship Id="rId100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975" y="1140312"/>
            <a:ext cx="20683368" cy="2108500"/>
          </a:xfrm>
          <a:prstGeom prst="rect">
            <a:avLst/>
          </a:prstGeom>
        </p:spPr>
        <p:txBody>
          <a:bodyPr vert="horz" lIns="217709" tIns="108855" rIns="217709" bIns="108855" rtlCol="0" anchor="ctr">
            <a:no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64660" y="4496695"/>
            <a:ext cx="20654680" cy="7755630"/>
          </a:xfrm>
          <a:prstGeom prst="rect">
            <a:avLst/>
          </a:prstGeom>
        </p:spPr>
        <p:txBody>
          <a:bodyPr vert="horz" lIns="217709" tIns="108855" rIns="217709" bIns="108855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61008" y="12322885"/>
            <a:ext cx="5689600" cy="730250"/>
          </a:xfrm>
          <a:prstGeom prst="rect">
            <a:avLst/>
          </a:prstGeom>
        </p:spPr>
        <p:txBody>
          <a:bodyPr vert="horz" lIns="217709" tIns="108855" rIns="217709" bIns="108855" rtlCol="0" anchor="ctr"/>
          <a:lstStyle>
            <a:lvl1pPr algn="l">
              <a:defRPr sz="29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200" y="12322885"/>
            <a:ext cx="7721600" cy="730250"/>
          </a:xfrm>
          <a:prstGeom prst="rect">
            <a:avLst/>
          </a:prstGeom>
        </p:spPr>
        <p:txBody>
          <a:bodyPr vert="horz" lIns="217709" tIns="108855" rIns="217709" bIns="108855" rtlCol="0" anchor="ctr"/>
          <a:lstStyle>
            <a:lvl1pPr algn="ctr">
              <a:defRPr sz="29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704704" y="12322885"/>
            <a:ext cx="5689600" cy="730250"/>
          </a:xfrm>
          <a:prstGeom prst="rect">
            <a:avLst/>
          </a:prstGeom>
        </p:spPr>
        <p:txBody>
          <a:bodyPr vert="horz" lIns="217709" tIns="108855" rIns="217709" bIns="108855" rtlCol="0" anchor="ctr"/>
          <a:lstStyle>
            <a:lvl1pPr algn="r">
              <a:defRPr sz="29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  <p:sldLayoutId id="2147483738" r:id="rId90"/>
    <p:sldLayoutId id="2147483739" r:id="rId91"/>
    <p:sldLayoutId id="2147483740" r:id="rId92"/>
    <p:sldLayoutId id="2147483741" r:id="rId93"/>
    <p:sldLayoutId id="2147483742" r:id="rId94"/>
    <p:sldLayoutId id="2147483743" r:id="rId95"/>
    <p:sldLayoutId id="2147483744" r:id="rId96"/>
    <p:sldLayoutId id="2147483745" r:id="rId97"/>
    <p:sldLayoutId id="2147483746" r:id="rId98"/>
    <p:sldLayoutId id="2147483747" r:id="rId99"/>
    <p:sldLayoutId id="2147483748" r:id="rId100"/>
    <p:sldLayoutId id="2147483749" r:id="rId101"/>
  </p:sldLayoutIdLst>
  <p:txStyles>
    <p:titleStyle>
      <a:lvl1pPr algn="ctr" defTabSz="2176780" rtl="0" eaLnBrk="1" latinLnBrk="0" hangingPunct="1">
        <a:spcBef>
          <a:spcPct val="0"/>
        </a:spcBef>
        <a:buNone/>
        <a:defRPr sz="129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870585" indent="-870585" algn="l" defTabSz="217678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"/>
        <a:defRPr sz="57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850390" indent="-870585" algn="l" defTabSz="217678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"/>
        <a:defRPr sz="5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2721610" indent="-870585" algn="l" defTabSz="217678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"/>
        <a:defRPr sz="4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3592195" indent="-762000" algn="l" defTabSz="217678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"/>
        <a:defRPr sz="43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4354195" indent="-762000" algn="l" defTabSz="217678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"/>
        <a:defRPr sz="3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5116195" indent="-653415" algn="l" defTabSz="2176780" rtl="0" eaLnBrk="1" latinLnBrk="0" hangingPunct="1">
        <a:spcBef>
          <a:spcPts val="950"/>
        </a:spcBef>
        <a:buClr>
          <a:schemeClr val="accent1"/>
        </a:buClr>
        <a:buFont typeface="Wingdings" panose="05000000000000000000" pitchFamily="2" charset="2"/>
        <a:buChar char=""/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5878195" indent="-653415" algn="l" defTabSz="2176780" rtl="0" eaLnBrk="1" latinLnBrk="0" hangingPunct="1">
        <a:spcBef>
          <a:spcPts val="950"/>
        </a:spcBef>
        <a:buClr>
          <a:schemeClr val="accent1"/>
        </a:buClr>
        <a:buFont typeface="Wingdings" panose="05000000000000000000" pitchFamily="2" charset="2"/>
        <a:buChar char=""/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6640195" indent="-653415" algn="l" defTabSz="2176780" rtl="0" eaLnBrk="1" latinLnBrk="0" hangingPunct="1">
        <a:spcBef>
          <a:spcPts val="950"/>
        </a:spcBef>
        <a:buClr>
          <a:schemeClr val="accent1"/>
        </a:buClr>
        <a:buFont typeface="Wingdings" panose="05000000000000000000" pitchFamily="2" charset="2"/>
        <a:buChar char=""/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7402195" indent="-653415" algn="l" defTabSz="2176780" rtl="0" eaLnBrk="1" latinLnBrk="0" hangingPunct="1">
        <a:spcBef>
          <a:spcPts val="950"/>
        </a:spcBef>
        <a:buClr>
          <a:schemeClr val="accent1"/>
        </a:buClr>
        <a:buFont typeface="Wingdings" panose="05000000000000000000" pitchFamily="2" charset="2"/>
        <a:buChar char=""/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390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6780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805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195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2585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0975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000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8390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image" Target="../media/image5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3.jpeg"/><Relationship Id="rId1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1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1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microsoft.com/office/2007/relationships/hdphoto" Target="../media/image17.wdp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1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9824" y="731031"/>
            <a:ext cx="6594230" cy="3057247"/>
          </a:xfrm>
          <a:prstGeom prst="rect">
            <a:avLst/>
          </a:prstGeom>
          <a:noFill/>
          <a:ln w="12700" cap="flat">
            <a:solidFill>
              <a:srgbClr val="00B050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9600" b="1" i="0" u="none" strike="noStrike" cap="none" spc="0" normalizeH="0" baseline="0" dirty="0" smtClean="0">
                <a:ln>
                  <a:solidFill>
                    <a:srgbClr val="00B0F0"/>
                  </a:solidFill>
                </a:ln>
                <a:solidFill>
                  <a:srgbClr val="72C6C2"/>
                </a:solidFill>
                <a:effectLst/>
                <a:uFillTx/>
                <a:sym typeface="Helvetica Neue"/>
              </a:rPr>
              <a:t>拓展团建项目选择目录</a:t>
            </a:r>
            <a:endParaRPr kumimoji="0" lang="zh-CN" altLang="en-US" sz="9600" b="1" i="0" u="none" strike="noStrike" cap="none" spc="0" normalizeH="0" baseline="0" dirty="0">
              <a:ln>
                <a:solidFill>
                  <a:srgbClr val="00B0F0"/>
                </a:solidFill>
              </a:ln>
              <a:solidFill>
                <a:srgbClr val="72C6C2"/>
              </a:solidFill>
              <a:effectLst/>
              <a:uFillTx/>
              <a:sym typeface="Helvetica Neue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647" y="4744949"/>
            <a:ext cx="8299938" cy="798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6432" y="659374"/>
            <a:ext cx="8616459" cy="1207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0720" y="3785659"/>
            <a:ext cx="10753195" cy="797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任</a:t>
            </a:r>
            <a:r>
              <a:rPr lang="en-US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务</a:t>
            </a:r>
            <a:endParaRPr lang="en-US" altLang="zh-CN" sz="4265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在不接触地面的情况下取出荆棘中的水，记住，你们可以利用的只有一根绳子还有你们的智慧······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endParaRPr lang="en-US" altLang="zh-CN" sz="3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目  </a:t>
            </a:r>
            <a:r>
              <a:rPr lang="zh-CN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endParaRPr lang="en-US" altLang="zh-CN" sz="4265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提高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队员组织、沟通和协作的能力与技巧；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培养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全体队员共同战胜困难的决心和勇气；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培养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团队的领导艺术和技巧；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理解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精确执行的重要性，提高计划和实施的能力；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增强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个人在团队中的奉献精神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70384" y="2129300"/>
            <a:ext cx="9602037" cy="917523"/>
            <a:chOff x="395172" y="819116"/>
            <a:chExt cx="3600764" cy="344071"/>
          </a:xfrm>
        </p:grpSpPr>
        <p:grpSp>
          <p:nvGrpSpPr>
            <p:cNvPr id="4" name="组合 3"/>
            <p:cNvGrpSpPr/>
            <p:nvPr/>
          </p:nvGrpSpPr>
          <p:grpSpPr>
            <a:xfrm>
              <a:off x="395172" y="875155"/>
              <a:ext cx="504056" cy="288032"/>
              <a:chOff x="1691680" y="1059582"/>
              <a:chExt cx="504056" cy="288032"/>
            </a:xfrm>
          </p:grpSpPr>
          <p:sp>
            <p:nvSpPr>
              <p:cNvPr id="6" name="燕尾形 5"/>
              <p:cNvSpPr/>
              <p:nvPr/>
            </p:nvSpPr>
            <p:spPr>
              <a:xfrm>
                <a:off x="1691680" y="1059582"/>
                <a:ext cx="288032" cy="288032"/>
              </a:xfrm>
              <a:prstGeom prst="chevron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燕尾形 6"/>
              <p:cNvSpPr/>
              <p:nvPr/>
            </p:nvSpPr>
            <p:spPr>
              <a:xfrm>
                <a:off x="1907704" y="1059582"/>
                <a:ext cx="288032" cy="288032"/>
              </a:xfrm>
              <a:prstGeom prst="chevron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043608" y="819116"/>
              <a:ext cx="2952328" cy="34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5335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荆棘取水</a:t>
              </a:r>
              <a:endParaRPr lang="zh-CN" altLang="en-US" sz="5335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1807957" y="2825552"/>
            <a:ext cx="12274891" cy="9874131"/>
            <a:chOff x="3989780" y="788808"/>
            <a:chExt cx="5118724" cy="411758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0141" y="788808"/>
              <a:ext cx="1874190" cy="140564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780" y="2755280"/>
              <a:ext cx="3212334" cy="2151117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780" y="789545"/>
              <a:ext cx="3212334" cy="191026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0141" y="2228418"/>
              <a:ext cx="1878363" cy="140877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58" b="8677"/>
            <a:stretch>
              <a:fillRect/>
            </a:stretch>
          </p:blipFill>
          <p:spPr>
            <a:xfrm>
              <a:off x="7234314" y="3721395"/>
              <a:ext cx="1874190" cy="118500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741" y="3917275"/>
            <a:ext cx="11329259" cy="797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任</a:t>
            </a:r>
            <a:r>
              <a:rPr lang="en-US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务</a:t>
            </a:r>
            <a:endParaRPr lang="en-US" altLang="zh-CN" sz="4265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各个团队的所有学员在规定时间内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通过由</a:t>
            </a:r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120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方格组成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的模拟地雷区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通过不同路线的策略选择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以及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团队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间的无间配合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实现全员成功通过雷区</a:t>
            </a:r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en-US" altLang="zh-CN" sz="3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目  </a:t>
            </a:r>
            <a:r>
              <a:rPr lang="zh-CN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endParaRPr lang="en-US" altLang="zh-CN" sz="4265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思维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创新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突破自我限制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创造性解决问题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沟通的有序性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有效沟通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基本工作流程的建立及组织计划的重要性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团队合作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团队分工协作及工具的利用</a:t>
            </a:r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69749" y="2142635"/>
            <a:ext cx="9602037" cy="917523"/>
            <a:chOff x="395172" y="819116"/>
            <a:chExt cx="3600764" cy="344071"/>
          </a:xfrm>
        </p:grpSpPr>
        <p:grpSp>
          <p:nvGrpSpPr>
            <p:cNvPr id="4" name="组合 3"/>
            <p:cNvGrpSpPr/>
            <p:nvPr/>
          </p:nvGrpSpPr>
          <p:grpSpPr>
            <a:xfrm>
              <a:off x="395172" y="875155"/>
              <a:ext cx="504056" cy="288032"/>
              <a:chOff x="1691680" y="1059582"/>
              <a:chExt cx="504056" cy="288032"/>
            </a:xfrm>
          </p:grpSpPr>
          <p:sp>
            <p:nvSpPr>
              <p:cNvPr id="6" name="燕尾形 5"/>
              <p:cNvSpPr/>
              <p:nvPr/>
            </p:nvSpPr>
            <p:spPr>
              <a:xfrm>
                <a:off x="1691680" y="1059582"/>
                <a:ext cx="288032" cy="288032"/>
              </a:xfrm>
              <a:prstGeom prst="chevron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燕尾形 6"/>
              <p:cNvSpPr/>
              <p:nvPr/>
            </p:nvSpPr>
            <p:spPr>
              <a:xfrm>
                <a:off x="1907704" y="1059582"/>
                <a:ext cx="288032" cy="288032"/>
              </a:xfrm>
              <a:prstGeom prst="chevron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043608" y="819116"/>
              <a:ext cx="2952328" cy="34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5335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穿越雷区</a:t>
              </a:r>
              <a:endParaRPr lang="zh-CN" altLang="en-US" sz="5335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2576043" y="2292069"/>
            <a:ext cx="11521280" cy="10499597"/>
            <a:chOff x="1763688" y="771550"/>
            <a:chExt cx="4464496" cy="403244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771550"/>
              <a:ext cx="2664296" cy="199822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2815805"/>
              <a:ext cx="2664296" cy="198819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5" t="2103" r="3804" b="4752"/>
            <a:stretch>
              <a:fillRect/>
            </a:stretch>
          </p:blipFill>
          <p:spPr>
            <a:xfrm>
              <a:off x="4491400" y="1850690"/>
              <a:ext cx="1736783" cy="1585156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1400" y="3501410"/>
              <a:ext cx="1736784" cy="1302588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1401" y="771550"/>
              <a:ext cx="1736783" cy="98308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699" y="3593637"/>
            <a:ext cx="11329259" cy="821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任</a:t>
            </a:r>
            <a:r>
              <a:rPr lang="en-US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务</a:t>
            </a:r>
            <a:endParaRPr lang="en-US" altLang="zh-CN" sz="4265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每个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组用提供的资料将报纸围成一个可以行进的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履带式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的环，要求本组所有成员在规定的路程，以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最快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的速度到达终点的组为优胜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3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endParaRPr lang="zh-CN" altLang="zh-CN" sz="426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r>
              <a:rPr lang="en-US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endParaRPr lang="en-US" altLang="zh-CN" sz="4265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合理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配备资源，分工配合；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检验组织成员工作主动性，建立团队自己的节奏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，协调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一致对组织的重要性；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明确团队目标，有效的沟通与合作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69749" y="2142635"/>
            <a:ext cx="9602037" cy="917523"/>
            <a:chOff x="395172" y="819116"/>
            <a:chExt cx="3600764" cy="344071"/>
          </a:xfrm>
        </p:grpSpPr>
        <p:grpSp>
          <p:nvGrpSpPr>
            <p:cNvPr id="4" name="组合 3"/>
            <p:cNvGrpSpPr/>
            <p:nvPr/>
          </p:nvGrpSpPr>
          <p:grpSpPr>
            <a:xfrm>
              <a:off x="395172" y="875155"/>
              <a:ext cx="504056" cy="288032"/>
              <a:chOff x="1691680" y="1059582"/>
              <a:chExt cx="504056" cy="288032"/>
            </a:xfrm>
          </p:grpSpPr>
          <p:sp>
            <p:nvSpPr>
              <p:cNvPr id="6" name="燕尾形 5"/>
              <p:cNvSpPr/>
              <p:nvPr/>
            </p:nvSpPr>
            <p:spPr>
              <a:xfrm>
                <a:off x="1691680" y="1059582"/>
                <a:ext cx="288032" cy="288032"/>
              </a:xfrm>
              <a:prstGeom prst="chevron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燕尾形 6"/>
              <p:cNvSpPr/>
              <p:nvPr/>
            </p:nvSpPr>
            <p:spPr>
              <a:xfrm>
                <a:off x="1907704" y="1059582"/>
                <a:ext cx="288032" cy="288032"/>
              </a:xfrm>
              <a:prstGeom prst="chevron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043608" y="819116"/>
              <a:ext cx="2952328" cy="34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5335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无敌烽火轮</a:t>
              </a:r>
              <a:endParaRPr lang="zh-CN" altLang="en-US" sz="5335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2304029" y="2101744"/>
            <a:ext cx="11721181" cy="10892829"/>
            <a:chOff x="4302921" y="555526"/>
            <a:chExt cx="4395443" cy="4084811"/>
          </a:xfrm>
        </p:grpSpPr>
        <p:grpSp>
          <p:nvGrpSpPr>
            <p:cNvPr id="14" name="组合 13"/>
            <p:cNvGrpSpPr/>
            <p:nvPr/>
          </p:nvGrpSpPr>
          <p:grpSpPr>
            <a:xfrm>
              <a:off x="6875892" y="555526"/>
              <a:ext cx="1822472" cy="4084811"/>
              <a:chOff x="4715652" y="392222"/>
              <a:chExt cx="2016590" cy="4519899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5653" y="1788292"/>
                <a:ext cx="2016588" cy="1568457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3502" y="392222"/>
                <a:ext cx="2008740" cy="1345138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5652" y="3397847"/>
                <a:ext cx="2016588" cy="1514274"/>
              </a:xfrm>
              <a:prstGeom prst="rect">
                <a:avLst/>
              </a:prstGeom>
            </p:spPr>
          </p:pic>
        </p:grpSp>
        <p:grpSp>
          <p:nvGrpSpPr>
            <p:cNvPr id="13" name="组合 12"/>
            <p:cNvGrpSpPr/>
            <p:nvPr/>
          </p:nvGrpSpPr>
          <p:grpSpPr>
            <a:xfrm>
              <a:off x="4302921" y="555526"/>
              <a:ext cx="2508812" cy="4084811"/>
              <a:chOff x="0" y="252327"/>
              <a:chExt cx="3048000" cy="4635972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602299"/>
                <a:ext cx="3048000" cy="2286000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2327"/>
                <a:ext cx="3048000" cy="2287063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2813" y="4033262"/>
            <a:ext cx="11549172" cy="5754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任</a:t>
            </a:r>
            <a:r>
              <a:rPr lang="en-US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务</a:t>
            </a:r>
            <a:endParaRPr lang="en-US" altLang="zh-CN" sz="4265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2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、规则</a:t>
            </a:r>
            <a:r>
              <a:rPr lang="zh-CN" altLang="en-US" sz="3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：每队第一个人拿衣服，带裁判喊开始后才能开始穿衣。以此类推，最后一名队员只要穿好就行</a:t>
            </a:r>
            <a:r>
              <a:rPr lang="zh-CN" altLang="en-US" sz="32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3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3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胜负：所有队伍中用时最短者获胜。</a:t>
            </a:r>
            <a:endParaRPr lang="zh-CN" altLang="zh-CN" sz="3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r>
              <a:rPr lang="en-US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endParaRPr lang="en-US" altLang="zh-CN" sz="4265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项目考验着组织者的智慧，既要玩的开心，也要有竞争，又要和企业有关系</a:t>
            </a:r>
            <a:r>
              <a:rPr lang="zh-CN" altLang="en-US" sz="32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，考验</a:t>
            </a:r>
            <a:r>
              <a:rPr lang="zh-CN" altLang="en-US" sz="3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团队的合作默契度，考验操作的流程化</a:t>
            </a:r>
            <a:r>
              <a:rPr lang="zh-CN" altLang="en-US" sz="32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3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69749" y="2142635"/>
            <a:ext cx="9602037" cy="917523"/>
            <a:chOff x="395172" y="819116"/>
            <a:chExt cx="3600764" cy="344071"/>
          </a:xfrm>
        </p:grpSpPr>
        <p:grpSp>
          <p:nvGrpSpPr>
            <p:cNvPr id="4" name="组合 3"/>
            <p:cNvGrpSpPr/>
            <p:nvPr/>
          </p:nvGrpSpPr>
          <p:grpSpPr>
            <a:xfrm>
              <a:off x="395172" y="875155"/>
              <a:ext cx="504056" cy="288032"/>
              <a:chOff x="1691680" y="1059582"/>
              <a:chExt cx="504056" cy="288032"/>
            </a:xfrm>
          </p:grpSpPr>
          <p:sp>
            <p:nvSpPr>
              <p:cNvPr id="6" name="燕尾形 5"/>
              <p:cNvSpPr/>
              <p:nvPr/>
            </p:nvSpPr>
            <p:spPr>
              <a:xfrm>
                <a:off x="1691680" y="1059582"/>
                <a:ext cx="288032" cy="288032"/>
              </a:xfrm>
              <a:prstGeom prst="chevron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燕尾形 6"/>
              <p:cNvSpPr/>
              <p:nvPr/>
            </p:nvSpPr>
            <p:spPr>
              <a:xfrm>
                <a:off x="1907704" y="1059582"/>
                <a:ext cx="288032" cy="288032"/>
              </a:xfrm>
              <a:prstGeom prst="chevron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043608" y="819116"/>
              <a:ext cx="2952328" cy="34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5335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穿衣接力</a:t>
              </a:r>
              <a:endParaRPr lang="zh-CN" altLang="en-US" sz="5335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108" y="1702411"/>
            <a:ext cx="908685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8523" y="6586537"/>
            <a:ext cx="9086850" cy="570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0720" y="3785659"/>
            <a:ext cx="11521280" cy="797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任</a:t>
            </a:r>
            <a:r>
              <a:rPr lang="en-US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务</a:t>
            </a:r>
            <a:endParaRPr lang="en-US" altLang="zh-CN" sz="4265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利用绑带将队员与队员之间双腿捆绑起来，从起点到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终点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横向移动，途中绑带断裂或者散落，须立即修复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完好之后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继续前进直到终点方算成功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3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目  </a:t>
            </a:r>
            <a:r>
              <a:rPr lang="zh-CN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endParaRPr lang="en-US" altLang="zh-CN" sz="4265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建立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团队成员之间相互默契配合的意识；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队员之间的思维互换、不断的创新和尝试、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利用最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简单最合适的方式取得成功；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规范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自我行为同社会、集体利益的关系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69749" y="2142635"/>
            <a:ext cx="9602037" cy="917523"/>
            <a:chOff x="395172" y="819116"/>
            <a:chExt cx="3600764" cy="344071"/>
          </a:xfrm>
        </p:grpSpPr>
        <p:grpSp>
          <p:nvGrpSpPr>
            <p:cNvPr id="4" name="组合 3"/>
            <p:cNvGrpSpPr/>
            <p:nvPr/>
          </p:nvGrpSpPr>
          <p:grpSpPr>
            <a:xfrm>
              <a:off x="395172" y="875155"/>
              <a:ext cx="504056" cy="288032"/>
              <a:chOff x="1691680" y="1059582"/>
              <a:chExt cx="504056" cy="288032"/>
            </a:xfrm>
          </p:grpSpPr>
          <p:sp>
            <p:nvSpPr>
              <p:cNvPr id="6" name="燕尾形 5"/>
              <p:cNvSpPr/>
              <p:nvPr/>
            </p:nvSpPr>
            <p:spPr>
              <a:xfrm>
                <a:off x="1691680" y="1059582"/>
                <a:ext cx="288032" cy="288032"/>
              </a:xfrm>
              <a:prstGeom prst="chevron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燕尾形 6"/>
              <p:cNvSpPr/>
              <p:nvPr/>
            </p:nvSpPr>
            <p:spPr>
              <a:xfrm>
                <a:off x="1907704" y="1059582"/>
                <a:ext cx="288032" cy="288032"/>
              </a:xfrm>
              <a:prstGeom prst="chevron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043608" y="819116"/>
              <a:ext cx="2952328" cy="34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5335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蛟龙出海</a:t>
              </a:r>
              <a:endParaRPr lang="zh-CN" altLang="en-US" sz="5335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3536149" y="2825552"/>
            <a:ext cx="9985109" cy="9558483"/>
            <a:chOff x="5076056" y="1003543"/>
            <a:chExt cx="3744416" cy="3584431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6" y="2507743"/>
              <a:ext cx="3744416" cy="2080231"/>
            </a:xfrm>
            <a:prstGeom prst="rect">
              <a:avLst/>
            </a:prstGeom>
          </p:spPr>
        </p:pic>
        <p:grpSp>
          <p:nvGrpSpPr>
            <p:cNvPr id="10" name="组合 9"/>
            <p:cNvGrpSpPr/>
            <p:nvPr/>
          </p:nvGrpSpPr>
          <p:grpSpPr>
            <a:xfrm>
              <a:off x="5076056" y="1003543"/>
              <a:ext cx="3744416" cy="1400688"/>
              <a:chOff x="5076056" y="2899254"/>
              <a:chExt cx="3744416" cy="1400688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6"/>
              <a:stretch>
                <a:fillRect/>
              </a:stretch>
            </p:blipFill>
            <p:spPr>
              <a:xfrm>
                <a:off x="5076056" y="2899254"/>
                <a:ext cx="1824526" cy="1400688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2" r="8539"/>
              <a:stretch>
                <a:fillRect/>
              </a:stretch>
            </p:blipFill>
            <p:spPr>
              <a:xfrm>
                <a:off x="6948264" y="2899254"/>
                <a:ext cx="1872208" cy="1400688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9749" y="3170184"/>
            <a:ext cx="11521280" cy="10310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任</a:t>
            </a:r>
            <a:r>
              <a:rPr lang="en-US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务</a:t>
            </a:r>
            <a:endParaRPr lang="en-US" altLang="zh-CN" sz="4265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0">
              <a:lnSpc>
                <a:spcPct val="150000"/>
              </a:lnSpc>
            </a:pPr>
            <a:r>
              <a:rPr lang="zh-CN" altLang="en-US" sz="3200" b="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类型：团体类</a:t>
            </a:r>
            <a:endParaRPr lang="en-US" altLang="en-US" sz="3200" b="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l" eaLnBrk="0">
              <a:lnSpc>
                <a:spcPct val="150000"/>
              </a:lnSpc>
            </a:pPr>
            <a:r>
              <a:rPr lang="zh-CN" altLang="en-US" sz="3200" b="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场地：室内外</a:t>
            </a:r>
            <a:endParaRPr lang="en-US" altLang="en-US" sz="3200" b="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l" eaLnBrk="0">
              <a:lnSpc>
                <a:spcPct val="150000"/>
              </a:lnSpc>
            </a:pPr>
            <a:r>
              <a:rPr lang="zh-CN" altLang="en-US" sz="3200" b="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气氛：欢快愉悦</a:t>
            </a:r>
            <a:endParaRPr lang="en-US" altLang="en-US" sz="3200" b="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l" eaLnBrk="0">
              <a:lnSpc>
                <a:spcPct val="150000"/>
              </a:lnSpc>
            </a:pPr>
            <a:r>
              <a:rPr lang="zh-CN" altLang="en-US" sz="3200" b="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体能：低</a:t>
            </a:r>
            <a:endParaRPr lang="en-US" altLang="en-US" sz="3200" b="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l" eaLnBrk="0">
              <a:lnSpc>
                <a:spcPct val="150000"/>
              </a:lnSpc>
            </a:pPr>
            <a:r>
              <a:rPr lang="zh-CN" altLang="en-US" sz="3200" b="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道具：便于</a:t>
            </a:r>
            <a:r>
              <a:rPr lang="zh-CN" altLang="en-US" sz="3200" b="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携带</a:t>
            </a:r>
            <a:endParaRPr lang="en-US" altLang="zh-CN" sz="3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目  </a:t>
            </a:r>
            <a:r>
              <a:rPr lang="zh-CN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endParaRPr lang="en-US"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b="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挑战自我，信任团队</a:t>
            </a:r>
            <a:endParaRPr lang="zh-CN" altLang="en-US" sz="3200" b="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l" ea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b="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体会团队强大支持力</a:t>
            </a:r>
            <a:endParaRPr lang="zh-CN" altLang="en-US" sz="3200" b="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l" ea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相互支持与合理协作</a:t>
            </a:r>
            <a:endParaRPr lang="zh-CN" altLang="en-US" sz="3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b="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个人与团队集思广益，突破常规，创新思维</a:t>
            </a:r>
            <a:endParaRPr lang="zh-CN" altLang="en-US" sz="3200" b="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l" ea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b="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在项目中建立团结一致、齐心合作</a:t>
            </a:r>
            <a:endParaRPr lang="zh-CN" altLang="en-US" sz="3200" b="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l" ea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b="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为团队的团结而努力，增强团队凝聚力</a:t>
            </a:r>
            <a:endParaRPr lang="zh-CN" altLang="en-US" sz="3200" b="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69749" y="2142635"/>
            <a:ext cx="9602037" cy="917523"/>
            <a:chOff x="395172" y="819116"/>
            <a:chExt cx="3600764" cy="344071"/>
          </a:xfrm>
        </p:grpSpPr>
        <p:grpSp>
          <p:nvGrpSpPr>
            <p:cNvPr id="4" name="组合 3"/>
            <p:cNvGrpSpPr/>
            <p:nvPr/>
          </p:nvGrpSpPr>
          <p:grpSpPr>
            <a:xfrm>
              <a:off x="395172" y="875155"/>
              <a:ext cx="504056" cy="288032"/>
              <a:chOff x="1691680" y="1059582"/>
              <a:chExt cx="504056" cy="288032"/>
            </a:xfrm>
          </p:grpSpPr>
          <p:sp>
            <p:nvSpPr>
              <p:cNvPr id="6" name="燕尾形 5"/>
              <p:cNvSpPr/>
              <p:nvPr/>
            </p:nvSpPr>
            <p:spPr>
              <a:xfrm>
                <a:off x="1691680" y="1059582"/>
                <a:ext cx="288032" cy="288032"/>
              </a:xfrm>
              <a:prstGeom prst="chevron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燕尾形 6"/>
              <p:cNvSpPr/>
              <p:nvPr/>
            </p:nvSpPr>
            <p:spPr>
              <a:xfrm>
                <a:off x="1907704" y="1059582"/>
                <a:ext cx="288032" cy="288032"/>
              </a:xfrm>
              <a:prstGeom prst="chevron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043608" y="819116"/>
              <a:ext cx="2952328" cy="34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5335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群龙</a:t>
              </a:r>
              <a:r>
                <a:rPr lang="zh-CN" altLang="en-US" sz="5335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取水</a:t>
              </a:r>
              <a:endParaRPr lang="zh-CN" altLang="en-US" sz="5335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3" name="图片 1" descr="2008072816285934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688" y="3873583"/>
            <a:ext cx="10532149" cy="632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0720" y="4326110"/>
            <a:ext cx="1152128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任</a:t>
            </a:r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务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、每队选一个人做为老鼠，其他人围成圆圈做为围墙，老鼠在圈内。</a:t>
            </a:r>
            <a:endParaRPr lang="en-US" altLang="zh-CN" sz="3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、每队选一个人做为猫到其他队伍外围。</a:t>
            </a:r>
            <a:endParaRPr lang="en-US" altLang="zh-CN" sz="3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、活动开始，猫抓老鼠，最先抓到的队即为获胜</a:t>
            </a:r>
            <a:r>
              <a:rPr lang="zh-CN" altLang="en-US" sz="32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3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目  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endParaRPr lang="en-US" altLang="zh-CN" sz="3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、培养团队合作的重要性及组织协调能力； </a:t>
            </a:r>
            <a:endParaRPr lang="zh-CN" altLang="en-US" sz="3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、通过肢体接触，拉进学员之间的距离</a:t>
            </a:r>
            <a:r>
              <a:rPr lang="zh-CN" altLang="zh-CN" sz="32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3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69749" y="2142635"/>
            <a:ext cx="9602037" cy="917523"/>
            <a:chOff x="395172" y="819116"/>
            <a:chExt cx="3600764" cy="344071"/>
          </a:xfrm>
        </p:grpSpPr>
        <p:grpSp>
          <p:nvGrpSpPr>
            <p:cNvPr id="4" name="组合 3"/>
            <p:cNvGrpSpPr/>
            <p:nvPr/>
          </p:nvGrpSpPr>
          <p:grpSpPr>
            <a:xfrm>
              <a:off x="395172" y="875155"/>
              <a:ext cx="504056" cy="288032"/>
              <a:chOff x="1691680" y="1059582"/>
              <a:chExt cx="504056" cy="288032"/>
            </a:xfrm>
          </p:grpSpPr>
          <p:sp>
            <p:nvSpPr>
              <p:cNvPr id="6" name="燕尾形 5"/>
              <p:cNvSpPr/>
              <p:nvPr/>
            </p:nvSpPr>
            <p:spPr>
              <a:xfrm>
                <a:off x="1691680" y="1059582"/>
                <a:ext cx="288032" cy="288032"/>
              </a:xfrm>
              <a:prstGeom prst="chevron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燕尾形 6"/>
              <p:cNvSpPr/>
              <p:nvPr/>
            </p:nvSpPr>
            <p:spPr>
              <a:xfrm>
                <a:off x="1907704" y="1059582"/>
                <a:ext cx="288032" cy="288032"/>
              </a:xfrm>
              <a:prstGeom prst="chevron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043608" y="819116"/>
              <a:ext cx="2952328" cy="34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5335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猫捉老鼠</a:t>
              </a:r>
              <a:endParaRPr lang="zh-CN" altLang="en-US" sz="5335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12594703" y="3888139"/>
            <a:ext cx="9327503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</a:ln>
        </p:spPr>
        <p:txBody>
          <a:bodyPr wrap="none" lIns="182851" tIns="91427" rIns="182851" bIns="91427" anchor="ctr"/>
          <a:lstStyle/>
          <a:p>
            <a:endParaRPr lang="zh-CN" altLang="en-US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grpSp>
        <p:nvGrpSpPr>
          <p:cNvPr id="14" name="Group 21"/>
          <p:cNvGrpSpPr/>
          <p:nvPr/>
        </p:nvGrpSpPr>
        <p:grpSpPr bwMode="auto">
          <a:xfrm>
            <a:off x="12706171" y="3283858"/>
            <a:ext cx="3256709" cy="6416531"/>
            <a:chOff x="938" y="704"/>
            <a:chExt cx="1007" cy="1960"/>
          </a:xfrm>
        </p:grpSpPr>
        <p:pic>
          <p:nvPicPr>
            <p:cNvPr id="15" name="Picture 19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908296">
              <a:off x="701" y="1419"/>
              <a:ext cx="1482" cy="1007"/>
            </a:xfrm>
            <a:prstGeom prst="rect">
              <a:avLst/>
            </a:prstGeom>
            <a:ln w="28575" cap="sq">
              <a:solidFill>
                <a:schemeClr val="bg2"/>
              </a:solidFill>
              <a:miter lim="800000"/>
              <a:headEnd/>
              <a:tailEnd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6" name="Picture 6" descr="image39"/>
            <p:cNvPicPr>
              <a:picLocks noChangeAspect="1" noChangeArrowheads="1"/>
            </p:cNvPicPr>
            <p:nvPr/>
          </p:nvPicPr>
          <p:blipFill>
            <a:blip r:embed="rId2" cstate="screen">
              <a:lum bright="-6000" contrast="24000"/>
            </a:blip>
            <a:srcRect/>
            <a:stretch>
              <a:fillRect/>
            </a:stretch>
          </p:blipFill>
          <p:spPr bwMode="auto">
            <a:xfrm>
              <a:off x="1326" y="704"/>
              <a:ext cx="182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oup 22"/>
          <p:cNvGrpSpPr/>
          <p:nvPr/>
        </p:nvGrpSpPr>
        <p:grpSpPr bwMode="auto">
          <a:xfrm>
            <a:off x="17165091" y="3096372"/>
            <a:ext cx="3285817" cy="6364151"/>
            <a:chOff x="2530" y="663"/>
            <a:chExt cx="1016" cy="1944"/>
          </a:xfrm>
        </p:grpSpPr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158417">
              <a:off x="2302" y="1363"/>
              <a:ext cx="1472" cy="1016"/>
            </a:xfrm>
            <a:prstGeom prst="rect">
              <a:avLst/>
            </a:prstGeom>
            <a:ln w="28575" cap="sq">
              <a:solidFill>
                <a:schemeClr val="bg2"/>
              </a:solidFill>
              <a:miter lim="800000"/>
              <a:headEnd/>
              <a:tailEnd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9" name="Picture 6" descr="image39"/>
            <p:cNvPicPr>
              <a:picLocks noChangeAspect="1" noChangeArrowheads="1"/>
            </p:cNvPicPr>
            <p:nvPr/>
          </p:nvPicPr>
          <p:blipFill>
            <a:blip r:embed="rId2" cstate="screen">
              <a:lum bright="-6000" contrast="24000"/>
            </a:blip>
            <a:srcRect/>
            <a:stretch>
              <a:fillRect/>
            </a:stretch>
          </p:blipFill>
          <p:spPr bwMode="auto">
            <a:xfrm>
              <a:off x="2971" y="663"/>
              <a:ext cx="182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2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0.00309 L -0.06805 -0.0030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3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2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7 -0.00679 L -0.05503 -0.0067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8205" y="3369945"/>
            <a:ext cx="14336395" cy="969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altLang="zh-CN" sz="3200" b="1" dirty="0" smtClean="0">
                <a:solidFill>
                  <a:srgbClr val="0079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【项目目标】</a:t>
            </a:r>
            <a:endParaRPr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 员工责任心和工作态度训练，</a:t>
            </a:r>
            <a:endParaRPr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 树立个人的自信心和自尊心、提高团队完成任务的效率、营造和谐的环境；</a:t>
            </a:r>
            <a:br>
              <a:rPr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个人的努力将大大影响团队的效率，体现协同工作在解决问题中的作用；</a:t>
            </a:r>
            <a:br>
              <a:rPr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培养团体协作能力，体会准确信息 沟通的重要性；</a:t>
            </a:r>
            <a:endParaRPr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5. 体会人力资源合理分配的重要性。</a:t>
            </a:r>
            <a:endParaRPr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altLang="zh-CN" sz="3200" b="1" dirty="0" smtClean="0">
                <a:solidFill>
                  <a:srgbClr val="0079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【项目介绍】</a:t>
            </a:r>
            <a:endParaRPr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每队队员在最快的时间内，全体人员穿过一个绳圈，要求时间越短越好。</a:t>
            </a:r>
            <a:endParaRPr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altLang="zh-CN" sz="3200" b="1" dirty="0" smtClean="0">
                <a:solidFill>
                  <a:srgbClr val="0079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【其他说明】</a:t>
            </a:r>
            <a:endParaRPr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 该项目在室内、室外均可进行；</a:t>
            </a:r>
            <a:endParaRPr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 该项目可以作为大型室内项目“挑战世界记录”的项目实施，亦可作为一般</a:t>
            </a:r>
            <a:endParaRPr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的娱乐性项目实施；</a:t>
            </a:r>
            <a:endParaRPr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项目实施时间30分钟。</a:t>
            </a:r>
            <a:endParaRPr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69749" y="2142635"/>
            <a:ext cx="9602037" cy="917523"/>
            <a:chOff x="395172" y="819116"/>
            <a:chExt cx="3600764" cy="344071"/>
          </a:xfrm>
        </p:grpSpPr>
        <p:grpSp>
          <p:nvGrpSpPr>
            <p:cNvPr id="4" name="组合 3"/>
            <p:cNvGrpSpPr/>
            <p:nvPr/>
          </p:nvGrpSpPr>
          <p:grpSpPr>
            <a:xfrm>
              <a:off x="395172" y="875155"/>
              <a:ext cx="504056" cy="288032"/>
              <a:chOff x="1691680" y="1059582"/>
              <a:chExt cx="504056" cy="288032"/>
            </a:xfrm>
          </p:grpSpPr>
          <p:sp>
            <p:nvSpPr>
              <p:cNvPr id="6" name="燕尾形 5"/>
              <p:cNvSpPr/>
              <p:nvPr/>
            </p:nvSpPr>
            <p:spPr>
              <a:xfrm>
                <a:off x="1691680" y="1059582"/>
                <a:ext cx="288032" cy="288032"/>
              </a:xfrm>
              <a:prstGeom prst="chevron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燕尾形 6"/>
              <p:cNvSpPr/>
              <p:nvPr/>
            </p:nvSpPr>
            <p:spPr>
              <a:xfrm>
                <a:off x="1907704" y="1059582"/>
                <a:ext cx="288032" cy="288032"/>
              </a:xfrm>
              <a:prstGeom prst="chevron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043608" y="819116"/>
              <a:ext cx="2952328" cy="34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5335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卓越圈</a:t>
              </a:r>
              <a:endParaRPr lang="zh-CN" altLang="en-US" sz="5335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98305" name="图片 97281" descr="2009722104811865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4613890" y="2550795"/>
            <a:ext cx="8966835" cy="4932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8306" name="图片 97282" descr="201110271325318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3890" y="7509510"/>
            <a:ext cx="8966835" cy="54368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8205" y="3369945"/>
            <a:ext cx="13221335" cy="8955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altLang="zh-CN" sz="3200" b="1" dirty="0" smtClean="0">
                <a:solidFill>
                  <a:srgbClr val="0079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【项目目标】</a:t>
            </a:r>
            <a:endParaRPr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1.组织计划重要性；</a:t>
            </a:r>
            <a:endParaRPr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2.训练学员快速反应能力；</a:t>
            </a:r>
            <a:endParaRPr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endParaRPr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altLang="zh-CN" sz="3200" b="1" dirty="0" smtClean="0">
                <a:solidFill>
                  <a:srgbClr val="0079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【项目介绍】</a:t>
            </a:r>
            <a:endParaRPr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所有队员手拉手围成圆圈，将呼啦圈放入其中两个队员的手臂，以最快速度全体通过；</a:t>
            </a:r>
            <a:endParaRPr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endParaRPr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altLang="zh-CN" sz="3200" b="1" dirty="0" smtClean="0">
                <a:solidFill>
                  <a:srgbClr val="0079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【其他说明】</a:t>
            </a:r>
            <a:endParaRPr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1.本项目在室内和室外进行均可；</a:t>
            </a:r>
            <a:endParaRPr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2.以小组为单位进行PK，看哪个小组所用时间最短；</a:t>
            </a:r>
            <a:endParaRPr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3.项目实施时间 20-30分钟。</a:t>
            </a:r>
            <a:endParaRPr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69749" y="2142635"/>
            <a:ext cx="9602037" cy="917523"/>
            <a:chOff x="395172" y="819116"/>
            <a:chExt cx="3600764" cy="344071"/>
          </a:xfrm>
        </p:grpSpPr>
        <p:grpSp>
          <p:nvGrpSpPr>
            <p:cNvPr id="4" name="组合 3"/>
            <p:cNvGrpSpPr/>
            <p:nvPr/>
          </p:nvGrpSpPr>
          <p:grpSpPr>
            <a:xfrm>
              <a:off x="395172" y="875155"/>
              <a:ext cx="504056" cy="288032"/>
              <a:chOff x="1691680" y="1059582"/>
              <a:chExt cx="504056" cy="288032"/>
            </a:xfrm>
          </p:grpSpPr>
          <p:sp>
            <p:nvSpPr>
              <p:cNvPr id="6" name="燕尾形 5"/>
              <p:cNvSpPr/>
              <p:nvPr/>
            </p:nvSpPr>
            <p:spPr>
              <a:xfrm>
                <a:off x="1691680" y="1059582"/>
                <a:ext cx="288032" cy="288032"/>
              </a:xfrm>
              <a:prstGeom prst="chevron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燕尾形 6"/>
              <p:cNvSpPr/>
              <p:nvPr/>
            </p:nvSpPr>
            <p:spPr>
              <a:xfrm>
                <a:off x="1907704" y="1059582"/>
                <a:ext cx="288032" cy="288032"/>
              </a:xfrm>
              <a:prstGeom prst="chevron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043608" y="819116"/>
              <a:ext cx="2952328" cy="34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5335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一圈到底</a:t>
              </a:r>
              <a:endParaRPr lang="zh-CN" altLang="en-US" sz="5335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7889" name="图片 35841" descr="2007breshen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71040" y="7251065"/>
            <a:ext cx="9103995" cy="4676140"/>
          </a:xfrm>
          <a:prstGeom prst="rect">
            <a:avLst/>
          </a:prstGeom>
          <a:noFill/>
          <a:ln w="25400" cap="flat" cmpd="sng">
            <a:solidFill>
              <a:srgbClr val="339966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7890" name="图片 35842" descr="yuangong6-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1040" y="2412365"/>
            <a:ext cx="9135745" cy="4838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69749" y="2142635"/>
            <a:ext cx="9602037" cy="917523"/>
            <a:chOff x="395172" y="819116"/>
            <a:chExt cx="3600764" cy="344071"/>
          </a:xfrm>
        </p:grpSpPr>
        <p:grpSp>
          <p:nvGrpSpPr>
            <p:cNvPr id="3" name="组合 2"/>
            <p:cNvGrpSpPr/>
            <p:nvPr/>
          </p:nvGrpSpPr>
          <p:grpSpPr>
            <a:xfrm>
              <a:off x="395172" y="875155"/>
              <a:ext cx="504056" cy="288032"/>
              <a:chOff x="1691680" y="1059582"/>
              <a:chExt cx="504056" cy="288032"/>
            </a:xfrm>
          </p:grpSpPr>
          <p:sp>
            <p:nvSpPr>
              <p:cNvPr id="5" name="燕尾形 4"/>
              <p:cNvSpPr/>
              <p:nvPr/>
            </p:nvSpPr>
            <p:spPr>
              <a:xfrm>
                <a:off x="1691680" y="1059582"/>
                <a:ext cx="288032" cy="288032"/>
              </a:xfrm>
              <a:prstGeom prst="chevron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燕尾形 5"/>
              <p:cNvSpPr/>
              <p:nvPr/>
            </p:nvSpPr>
            <p:spPr>
              <a:xfrm>
                <a:off x="1907704" y="1059582"/>
                <a:ext cx="288032" cy="288032"/>
              </a:xfrm>
              <a:prstGeom prst="chevron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043608" y="819116"/>
              <a:ext cx="2952328" cy="34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5335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指压板闯关</a:t>
              </a:r>
              <a:endParaRPr lang="zh-CN" altLang="en-US" sz="5335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69720" y="3400053"/>
            <a:ext cx="11506403" cy="969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0079B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【项目目标】</a:t>
            </a:r>
            <a:endParaRPr lang="zh-CN" altLang="en-US" sz="32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1.时间管理，目标管理</a:t>
            </a:r>
            <a:endParaRPr lang="zh-CN" altLang="en-US" sz="32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2.领导指挥能力，岗位协同合作</a:t>
            </a:r>
            <a:endParaRPr lang="zh-CN" altLang="en-US" sz="32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3.精细化管理，沟通管理</a:t>
            </a:r>
            <a:endParaRPr lang="zh-CN" altLang="en-US" sz="32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32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0079B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【项目介绍】</a:t>
            </a:r>
            <a:endParaRPr lang="zh-CN" altLang="en-US" sz="32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1.通过指压板闯的形式，每个岗位一个挑战人员，完成指压板跳绳，背钻指压板，指压板踢毽子，指压板起跳觅食。通过调节身体机能适应指压板，完成挑战。</a:t>
            </a:r>
            <a:endParaRPr lang="zh-CN" altLang="en-US" sz="32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【其他说明】</a:t>
            </a:r>
            <a:endParaRPr lang="zh-CN" altLang="en-US" sz="32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1.该项目要求在室外在草地上进行；</a:t>
            </a:r>
            <a:endParaRPr lang="zh-CN" altLang="en-US" sz="32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2.集体性项目，全体人员均分为小组进行PK赛的项目；</a:t>
            </a:r>
            <a:endParaRPr lang="zh-CN" altLang="en-US" sz="32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3.项目实施时间 40-60分钟。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6740" name="图片 118788" descr="mmexport14363399864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15180" y="7198003"/>
            <a:ext cx="8769350" cy="53046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5180" y="2142635"/>
            <a:ext cx="8769350" cy="50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69749" y="2142635"/>
            <a:ext cx="9602037" cy="917523"/>
            <a:chOff x="395172" y="819116"/>
            <a:chExt cx="3600764" cy="344071"/>
          </a:xfrm>
        </p:grpSpPr>
        <p:grpSp>
          <p:nvGrpSpPr>
            <p:cNvPr id="3" name="组合 2"/>
            <p:cNvGrpSpPr/>
            <p:nvPr/>
          </p:nvGrpSpPr>
          <p:grpSpPr>
            <a:xfrm>
              <a:off x="395172" y="875155"/>
              <a:ext cx="504056" cy="288032"/>
              <a:chOff x="1691680" y="1059582"/>
              <a:chExt cx="504056" cy="288032"/>
            </a:xfrm>
          </p:grpSpPr>
          <p:sp>
            <p:nvSpPr>
              <p:cNvPr id="5" name="燕尾形 4"/>
              <p:cNvSpPr/>
              <p:nvPr/>
            </p:nvSpPr>
            <p:spPr>
              <a:xfrm>
                <a:off x="1691680" y="1059582"/>
                <a:ext cx="288032" cy="288032"/>
              </a:xfrm>
              <a:prstGeom prst="chevron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燕尾形 5"/>
              <p:cNvSpPr/>
              <p:nvPr/>
            </p:nvSpPr>
            <p:spPr>
              <a:xfrm>
                <a:off x="1907704" y="1059582"/>
                <a:ext cx="288032" cy="288032"/>
              </a:xfrm>
              <a:prstGeom prst="chevron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043608" y="819116"/>
              <a:ext cx="2952328" cy="34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5335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破冰起航</a:t>
              </a:r>
              <a:endParaRPr lang="zh-CN" altLang="en-US" sz="5335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78699" y="3562653"/>
            <a:ext cx="11330229" cy="8712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任  务</a:t>
            </a:r>
            <a:endParaRPr lang="en-US" altLang="zh-CN" sz="4265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导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入关于拓展培训的主题；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分组并布置各小组企业文化设计各自团队的队名、选队长创作队徽、队歌和队训；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团队文化建设的成果的集体展示。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endParaRPr lang="en-US" altLang="zh-CN" sz="3735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73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目  </a:t>
            </a:r>
            <a:r>
              <a:rPr lang="zh-CN" altLang="zh-CN" sz="373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sz="373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3735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打破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人际交往间的怀疑、猜忌、疏远，营造一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种和谐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的组织氛围，就像打破严冬厚厚的冰层；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明确培训目的，产生初步形成团队氛围，为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接下来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的培训做好准备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3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2384021" y="2633531"/>
            <a:ext cx="11941323" cy="9766899"/>
            <a:chOff x="4644008" y="987574"/>
            <a:chExt cx="4477996" cy="3662587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1764" y="2267192"/>
              <a:ext cx="1610240" cy="1207679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9000" contrast="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1764" y="3569259"/>
              <a:ext cx="1610147" cy="1074197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4009" y="1003543"/>
              <a:ext cx="2795747" cy="1856376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3" b="8545"/>
            <a:stretch>
              <a:fillRect/>
            </a:stretch>
          </p:blipFill>
          <p:spPr>
            <a:xfrm>
              <a:off x="4644008" y="2931790"/>
              <a:ext cx="2795748" cy="171837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1764" y="987574"/>
              <a:ext cx="1610147" cy="120761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669749" y="2142635"/>
            <a:ext cx="9602037" cy="917523"/>
            <a:chOff x="395172" y="819116"/>
            <a:chExt cx="3600764" cy="344071"/>
          </a:xfrm>
        </p:grpSpPr>
        <p:grpSp>
          <p:nvGrpSpPr>
            <p:cNvPr id="4" name="组合 3"/>
            <p:cNvGrpSpPr/>
            <p:nvPr/>
          </p:nvGrpSpPr>
          <p:grpSpPr>
            <a:xfrm>
              <a:off x="395172" y="875155"/>
              <a:ext cx="504056" cy="288032"/>
              <a:chOff x="1691680" y="1059582"/>
              <a:chExt cx="504056" cy="288032"/>
            </a:xfrm>
          </p:grpSpPr>
          <p:sp>
            <p:nvSpPr>
              <p:cNvPr id="6" name="燕尾形 5"/>
              <p:cNvSpPr/>
              <p:nvPr/>
            </p:nvSpPr>
            <p:spPr>
              <a:xfrm>
                <a:off x="1691680" y="1059582"/>
                <a:ext cx="288032" cy="288032"/>
              </a:xfrm>
              <a:prstGeom prst="chevron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燕尾形 6"/>
              <p:cNvSpPr/>
              <p:nvPr/>
            </p:nvSpPr>
            <p:spPr>
              <a:xfrm>
                <a:off x="1907704" y="1059582"/>
                <a:ext cx="288032" cy="288032"/>
              </a:xfrm>
              <a:prstGeom prst="chevron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043608" y="819116"/>
              <a:ext cx="2952328" cy="34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5335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同心圆</a:t>
              </a:r>
              <a:endParaRPr lang="zh-CN" altLang="en-US" sz="5335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60293" y="3593637"/>
            <a:ext cx="11623728" cy="8710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endParaRPr lang="en-US" altLang="zh-CN" sz="4265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所有人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在培训师的指挥下，连接成为一个整体，整齐的舞步共同进退，每个人都不能断裂，最终让大家每个人都坐在人椅上，共同向前移动。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endParaRPr lang="en-US" altLang="zh-CN" sz="3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目的</a:t>
            </a:r>
            <a:endParaRPr lang="en-US" altLang="zh-CN" sz="4265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身体接触，打破人与人之间的隔膜；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增进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学员之间的情感交流，共同分享战胜困难的喜悦，增强团队的凝聚力；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信任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是团队的基石，在培训初期通过该活动让团队成员迅速建立相互信任、共担责任的团队氛围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5072320" y="2142635"/>
            <a:ext cx="7754736" cy="11053899"/>
            <a:chOff x="6444208" y="1069723"/>
            <a:chExt cx="2547986" cy="3631997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7945" y="1069723"/>
              <a:ext cx="2544249" cy="1908187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208" y="3007250"/>
              <a:ext cx="2544249" cy="169447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669749" y="2142635"/>
            <a:ext cx="9602037" cy="917523"/>
            <a:chOff x="395172" y="819116"/>
            <a:chExt cx="3600764" cy="344071"/>
          </a:xfrm>
        </p:grpSpPr>
        <p:grpSp>
          <p:nvGrpSpPr>
            <p:cNvPr id="4" name="组合 3"/>
            <p:cNvGrpSpPr/>
            <p:nvPr/>
          </p:nvGrpSpPr>
          <p:grpSpPr>
            <a:xfrm>
              <a:off x="395172" y="875155"/>
              <a:ext cx="504056" cy="288032"/>
              <a:chOff x="1691680" y="1059582"/>
              <a:chExt cx="504056" cy="288032"/>
            </a:xfrm>
          </p:grpSpPr>
          <p:sp>
            <p:nvSpPr>
              <p:cNvPr id="6" name="燕尾形 5"/>
              <p:cNvSpPr/>
              <p:nvPr/>
            </p:nvSpPr>
            <p:spPr>
              <a:xfrm>
                <a:off x="1691680" y="1059582"/>
                <a:ext cx="288032" cy="288032"/>
              </a:xfrm>
              <a:prstGeom prst="chevron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燕尾形 6"/>
              <p:cNvSpPr/>
              <p:nvPr/>
            </p:nvSpPr>
            <p:spPr>
              <a:xfrm>
                <a:off x="1907704" y="1059582"/>
                <a:ext cx="288032" cy="288032"/>
              </a:xfrm>
              <a:prstGeom prst="chevron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043608" y="819116"/>
              <a:ext cx="2952328" cy="34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5335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诺亚方舟</a:t>
              </a:r>
              <a:endParaRPr lang="zh-CN" altLang="en-US" sz="5335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70085" y="3984187"/>
            <a:ext cx="11522251" cy="7233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endParaRPr lang="en-US" altLang="zh-CN" sz="4265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团队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成员站在一块魔毯上，在规定的时间内，在遵守所有成员身体的任何部位不得着地的规则下，把魔毯翻过来，移动魔毯前进一段距离后，再把魔毯翻过来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3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b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目标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培养学员合理计划，有效组织，统一行动的意识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3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身体接触，增进情感交流，增强团队的凝聚力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3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检验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团队高效沟通与决策的能力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1" t="11576" r="10469"/>
          <a:stretch>
            <a:fillRect/>
          </a:stretch>
        </p:blipFill>
        <p:spPr>
          <a:xfrm>
            <a:off x="12817501" y="3060157"/>
            <a:ext cx="6661547" cy="975848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9541037" y="3060157"/>
            <a:ext cx="4761613" cy="9758480"/>
            <a:chOff x="6535188" y="398218"/>
            <a:chExt cx="2295526" cy="470446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5188" y="2286840"/>
              <a:ext cx="2295525" cy="281584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5189" y="398218"/>
              <a:ext cx="2295525" cy="185737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Box 3"/>
          <p:cNvSpPr txBox="1">
            <a:spLocks noChangeArrowheads="1"/>
          </p:cNvSpPr>
          <p:nvPr/>
        </p:nvSpPr>
        <p:spPr bwMode="auto">
          <a:xfrm>
            <a:off x="1053791" y="3613640"/>
            <a:ext cx="11682046" cy="24358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217709" tIns="108855" rIns="217709" bIns="108855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任务：</a:t>
            </a:r>
            <a:endParaRPr lang="en-US" altLang="zh-CN" sz="3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32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en-US" sz="3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规定时间内，全队人员利用视觉上的错觉进行拍照，发挥想象，拍摄质量合格最多者获胜。</a:t>
            </a:r>
            <a:endParaRPr lang="zh-CN" altLang="en-US" sz="3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69749" y="2142635"/>
            <a:ext cx="9602037" cy="917523"/>
            <a:chOff x="395172" y="819116"/>
            <a:chExt cx="3600764" cy="344071"/>
          </a:xfrm>
        </p:grpSpPr>
        <p:grpSp>
          <p:nvGrpSpPr>
            <p:cNvPr id="8" name="组合 7"/>
            <p:cNvGrpSpPr/>
            <p:nvPr/>
          </p:nvGrpSpPr>
          <p:grpSpPr>
            <a:xfrm>
              <a:off x="395172" y="875155"/>
              <a:ext cx="504056" cy="288032"/>
              <a:chOff x="1691680" y="1059582"/>
              <a:chExt cx="504056" cy="288032"/>
            </a:xfrm>
          </p:grpSpPr>
          <p:sp>
            <p:nvSpPr>
              <p:cNvPr id="10" name="燕尾形 9"/>
              <p:cNvSpPr/>
              <p:nvPr/>
            </p:nvSpPr>
            <p:spPr>
              <a:xfrm>
                <a:off x="1691680" y="1059582"/>
                <a:ext cx="288032" cy="288032"/>
              </a:xfrm>
              <a:prstGeom prst="chevron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燕尾形 10"/>
              <p:cNvSpPr/>
              <p:nvPr/>
            </p:nvSpPr>
            <p:spPr>
              <a:xfrm>
                <a:off x="1907704" y="1059582"/>
                <a:ext cx="288032" cy="288032"/>
              </a:xfrm>
              <a:prstGeom prst="chevron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043608" y="819116"/>
              <a:ext cx="2952328" cy="34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5335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团队小咖秀</a:t>
              </a:r>
              <a:endParaRPr lang="zh-CN" altLang="en-US" sz="5335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534" y="7203831"/>
            <a:ext cx="8221552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6626" y="1034804"/>
            <a:ext cx="8221552" cy="875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8177" y="6928338"/>
            <a:ext cx="6277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目的：</a:t>
            </a:r>
            <a:endParaRPr lang="en-US" altLang="zh-CN" sz="3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2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激发</a:t>
            </a:r>
            <a:r>
              <a:rPr lang="zh-CN" altLang="en-US" sz="3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创造性思维；</a:t>
            </a:r>
            <a:endParaRPr lang="en-US" altLang="zh-CN" sz="3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学习建立高效能团队；</a:t>
            </a:r>
            <a:endParaRPr lang="en-US" altLang="zh-CN" sz="3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领导力发展时间管理技能；</a:t>
            </a:r>
            <a:endParaRPr lang="zh-CN" altLang="en-US" sz="3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3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69749" y="2142635"/>
            <a:ext cx="9602037" cy="917523"/>
            <a:chOff x="395172" y="819116"/>
            <a:chExt cx="3600764" cy="344071"/>
          </a:xfrm>
        </p:grpSpPr>
        <p:grpSp>
          <p:nvGrpSpPr>
            <p:cNvPr id="3" name="组合 2"/>
            <p:cNvGrpSpPr/>
            <p:nvPr/>
          </p:nvGrpSpPr>
          <p:grpSpPr>
            <a:xfrm>
              <a:off x="395172" y="875155"/>
              <a:ext cx="504056" cy="288032"/>
              <a:chOff x="1691680" y="1059582"/>
              <a:chExt cx="504056" cy="288032"/>
            </a:xfrm>
          </p:grpSpPr>
          <p:sp>
            <p:nvSpPr>
              <p:cNvPr id="5" name="燕尾形 4"/>
              <p:cNvSpPr/>
              <p:nvPr/>
            </p:nvSpPr>
            <p:spPr>
              <a:xfrm>
                <a:off x="1691680" y="1059582"/>
                <a:ext cx="288032" cy="288032"/>
              </a:xfrm>
              <a:prstGeom prst="chevron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燕尾形 5"/>
              <p:cNvSpPr/>
              <p:nvPr/>
            </p:nvSpPr>
            <p:spPr>
              <a:xfrm>
                <a:off x="1907704" y="1059582"/>
                <a:ext cx="288032" cy="288032"/>
              </a:xfrm>
              <a:prstGeom prst="chevron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043608" y="819116"/>
              <a:ext cx="2952328" cy="34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5335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活动保障</a:t>
              </a:r>
              <a:endParaRPr lang="zh-CN" altLang="en-US" sz="5335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45813" y="3785659"/>
            <a:ext cx="21891403" cy="2062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4265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altLang="en-US" sz="4265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我们会根据参训着的特点和培训要求，进行相应的安全措施的提前准备，在保证培训安全有序进行的前提下，对各种突发事件应对自如！</a:t>
            </a:r>
            <a:endParaRPr lang="en-US" altLang="zh-CN" sz="4265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8" name="图示 7"/>
          <p:cNvGraphicFramePr/>
          <p:nvPr/>
        </p:nvGraphicFramePr>
        <p:xfrm>
          <a:off x="1245813" y="7050021"/>
          <a:ext cx="21891403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0640" y="0"/>
            <a:ext cx="24436070" cy="13716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000"/>
          </a:p>
        </p:txBody>
      </p:sp>
      <p:sp>
        <p:nvSpPr>
          <p:cNvPr id="3" name="object 3"/>
          <p:cNvSpPr/>
          <p:nvPr/>
        </p:nvSpPr>
        <p:spPr>
          <a:xfrm>
            <a:off x="-26035" y="0"/>
            <a:ext cx="24436070" cy="13716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 sz="600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330759" y="5993130"/>
            <a:ext cx="9448800" cy="219202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965200" marR="5080" indent="-952500">
              <a:lnSpc>
                <a:spcPts val="5500"/>
              </a:lnSpc>
              <a:spcBef>
                <a:spcPts val="300"/>
              </a:spcBef>
              <a:tabLst>
                <a:tab pos="3161030" algn="l"/>
              </a:tabLst>
            </a:pPr>
            <a:r>
              <a:rPr sz="9200" spc="-5" dirty="0">
                <a:solidFill>
                  <a:srgbClr val="FF54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</a:t>
            </a:r>
            <a:r>
              <a:rPr sz="9200" dirty="0">
                <a:solidFill>
                  <a:srgbClr val="FF54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 </a:t>
            </a:r>
            <a:r>
              <a:rPr sz="9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r>
              <a:rPr sz="92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sz="9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	y</a:t>
            </a:r>
            <a:r>
              <a:rPr sz="92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</a:t>
            </a:r>
            <a:r>
              <a:rPr sz="9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  </a:t>
            </a:r>
            <a:br>
              <a:rPr sz="9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sz="9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sz="9200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watching</a:t>
            </a:r>
            <a:endParaRPr sz="9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086802" y="3773597"/>
            <a:ext cx="9833244" cy="8263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82880" tIns="91440" rIns="182880" bIns="9144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32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任务：</a:t>
            </a:r>
            <a:endParaRPr lang="en-US" altLang="zh-CN" sz="3200" b="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团队成员手拉绳子，通过配合协作使在迷宫中行走的圆球安全的从起点到达终点，圆球行进过程中不允许掉落。</a:t>
            </a:r>
            <a:endParaRPr lang="en-US" altLang="zh-CN" sz="3200" b="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目的：</a:t>
            </a:r>
            <a:endParaRPr lang="en-US" altLang="zh-CN" sz="3200" b="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3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3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加强团队精神。</a:t>
            </a:r>
            <a:endParaRPr lang="zh-CN" altLang="en-US" sz="3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3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3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培养团队配合协作能力。</a:t>
            </a:r>
            <a:endParaRPr lang="zh-CN" altLang="en-US" sz="3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3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3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感受团队配合协作中，各成员之间的沟通方式与行为方式的变化及所需要的调整。</a:t>
            </a:r>
            <a:endParaRPr lang="zh-CN" altLang="en-US" sz="3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sz="3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3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提升团队士气，激发饱满的激情。</a:t>
            </a:r>
            <a:endParaRPr lang="zh-CN" altLang="en-US" sz="3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 descr="1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11710" y="1372448"/>
            <a:ext cx="7643443" cy="5732582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669749" y="2142635"/>
            <a:ext cx="9602037" cy="917523"/>
            <a:chOff x="395172" y="819116"/>
            <a:chExt cx="3600764" cy="344071"/>
          </a:xfrm>
        </p:grpSpPr>
        <p:grpSp>
          <p:nvGrpSpPr>
            <p:cNvPr id="8" name="组合 7"/>
            <p:cNvGrpSpPr/>
            <p:nvPr/>
          </p:nvGrpSpPr>
          <p:grpSpPr>
            <a:xfrm>
              <a:off x="395172" y="875155"/>
              <a:ext cx="504056" cy="288032"/>
              <a:chOff x="1691680" y="1059582"/>
              <a:chExt cx="504056" cy="288032"/>
            </a:xfrm>
          </p:grpSpPr>
          <p:sp>
            <p:nvSpPr>
              <p:cNvPr id="10" name="燕尾形 9"/>
              <p:cNvSpPr/>
              <p:nvPr/>
            </p:nvSpPr>
            <p:spPr>
              <a:xfrm>
                <a:off x="1691680" y="1059582"/>
                <a:ext cx="288032" cy="288032"/>
              </a:xfrm>
              <a:prstGeom prst="chevron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燕尾形 10"/>
              <p:cNvSpPr/>
              <p:nvPr/>
            </p:nvSpPr>
            <p:spPr>
              <a:xfrm>
                <a:off x="1907704" y="1059582"/>
                <a:ext cx="288032" cy="288032"/>
              </a:xfrm>
              <a:prstGeom prst="chevron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043608" y="819116"/>
              <a:ext cx="2952328" cy="34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5335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团队迷宫</a:t>
              </a:r>
              <a:endParaRPr lang="zh-CN" altLang="en-US" sz="5335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710" y="7105030"/>
            <a:ext cx="7643443" cy="567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2000"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69749" y="2142635"/>
            <a:ext cx="9602037" cy="917523"/>
            <a:chOff x="395172" y="819116"/>
            <a:chExt cx="3600764" cy="344071"/>
          </a:xfrm>
        </p:grpSpPr>
        <p:grpSp>
          <p:nvGrpSpPr>
            <p:cNvPr id="3" name="组合 2"/>
            <p:cNvGrpSpPr/>
            <p:nvPr/>
          </p:nvGrpSpPr>
          <p:grpSpPr>
            <a:xfrm>
              <a:off x="395172" y="875155"/>
              <a:ext cx="504056" cy="288032"/>
              <a:chOff x="1691680" y="1059582"/>
              <a:chExt cx="504056" cy="288032"/>
            </a:xfrm>
          </p:grpSpPr>
          <p:sp>
            <p:nvSpPr>
              <p:cNvPr id="5" name="燕尾形 4"/>
              <p:cNvSpPr/>
              <p:nvPr/>
            </p:nvSpPr>
            <p:spPr>
              <a:xfrm>
                <a:off x="1691680" y="1059582"/>
                <a:ext cx="288032" cy="288032"/>
              </a:xfrm>
              <a:prstGeom prst="chevron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燕尾形 5"/>
              <p:cNvSpPr/>
              <p:nvPr/>
            </p:nvSpPr>
            <p:spPr>
              <a:xfrm>
                <a:off x="1907704" y="1059582"/>
                <a:ext cx="288032" cy="288032"/>
              </a:xfrm>
              <a:prstGeom prst="chevron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043608" y="819116"/>
              <a:ext cx="2952328" cy="34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5335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急速</a:t>
              </a:r>
              <a:r>
                <a:rPr lang="en-US" altLang="zh-CN" sz="5335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60</a:t>
              </a:r>
              <a:r>
                <a:rPr lang="zh-CN" altLang="en-US" sz="5335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秒</a:t>
              </a:r>
              <a:endParaRPr lang="zh-CN" altLang="en-US" sz="5335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78699" y="3562653"/>
            <a:ext cx="11330229" cy="904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任  务</a:t>
            </a:r>
            <a:endParaRPr lang="en-US" altLang="zh-CN" sz="4265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、一场游戏为一分钟，也就是</a:t>
            </a:r>
            <a:r>
              <a:rPr lang="en-US" altLang="zh-CN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秒，名副其实的极速</a:t>
            </a:r>
            <a:r>
              <a:rPr lang="en-US" altLang="zh-CN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秒</a:t>
            </a:r>
            <a:r>
              <a:rPr lang="en-US" altLang="zh-CN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选手在规定的时间内要把</a:t>
            </a:r>
            <a:r>
              <a:rPr lang="en-US" altLang="zh-CN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张卡片按照数字顺序叠好交给裁判，用时最短的小组则为</a:t>
            </a:r>
            <a:r>
              <a:rPr lang="zh-CN" altLang="en-US" sz="28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第一名。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73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目  </a:t>
            </a:r>
            <a:r>
              <a:rPr lang="zh-CN" altLang="zh-CN" sz="373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sz="373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3735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、增强决策与统筹意识，培养大团队意识和相互合作精神。</a:t>
            </a:r>
            <a:endParaRPr lang="zh-CN" altLang="en-US" sz="28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、面对突发事情的处理能力。</a:t>
            </a:r>
            <a:endParaRPr lang="zh-CN" altLang="en-US" sz="28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、过程中面对目标偏离的情况，如何快速沟通调整计划适应新情况。</a:t>
            </a:r>
            <a:endParaRPr lang="zh-CN" altLang="en-US" sz="28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、是不是全部团队成员都参加了计划的制定？项目的参与度与个人性格有无关联</a:t>
            </a:r>
            <a:r>
              <a:rPr lang="zh-CN" altLang="en-US" sz="28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？有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无借鉴以往的计划实施的经验并加以改善？</a:t>
            </a:r>
            <a:endParaRPr lang="zh-CN" altLang="en-US" sz="28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、活动中是怎样有效沟通的？有哪些的沟通方式？怎样改善沟通技巧？对于实际工作有何指导意义？</a:t>
            </a:r>
            <a:endParaRPr lang="zh-CN" altLang="en-US" sz="28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、摆正个人及部门在团队中的位置，是成功的前提条件</a:t>
            </a:r>
            <a:r>
              <a:rPr lang="zh-CN" altLang="en-US" sz="28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8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7762" y="1158993"/>
            <a:ext cx="8787545" cy="594172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7763" y="7295643"/>
            <a:ext cx="8787544" cy="5454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69749" y="2142635"/>
            <a:ext cx="9602037" cy="917523"/>
            <a:chOff x="395172" y="819116"/>
            <a:chExt cx="3600764" cy="344071"/>
          </a:xfrm>
        </p:grpSpPr>
        <p:grpSp>
          <p:nvGrpSpPr>
            <p:cNvPr id="3" name="组合 2"/>
            <p:cNvGrpSpPr/>
            <p:nvPr/>
          </p:nvGrpSpPr>
          <p:grpSpPr>
            <a:xfrm>
              <a:off x="395172" y="875155"/>
              <a:ext cx="504056" cy="288032"/>
              <a:chOff x="1691680" y="1059582"/>
              <a:chExt cx="504056" cy="288032"/>
            </a:xfrm>
          </p:grpSpPr>
          <p:sp>
            <p:nvSpPr>
              <p:cNvPr id="5" name="燕尾形 4"/>
              <p:cNvSpPr/>
              <p:nvPr/>
            </p:nvSpPr>
            <p:spPr>
              <a:xfrm>
                <a:off x="1691680" y="1059582"/>
                <a:ext cx="288032" cy="288032"/>
              </a:xfrm>
              <a:prstGeom prst="chevron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燕尾形 5"/>
              <p:cNvSpPr/>
              <p:nvPr/>
            </p:nvSpPr>
            <p:spPr>
              <a:xfrm>
                <a:off x="1907704" y="1059582"/>
                <a:ext cx="288032" cy="288032"/>
              </a:xfrm>
              <a:prstGeom prst="chevron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043608" y="819116"/>
              <a:ext cx="2952328" cy="34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5335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神笔马良</a:t>
              </a:r>
              <a:endParaRPr lang="zh-CN" altLang="en-US" sz="5335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89719" y="3562653"/>
            <a:ext cx="1133022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任  务</a:t>
            </a:r>
            <a:endParaRPr lang="en-US" altLang="zh-CN" sz="4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、在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限定的时间内要</a:t>
            </a:r>
            <a:r>
              <a:rPr lang="zh-CN" altLang="en-US" sz="28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完成裁判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制定的毛笔字</a:t>
            </a:r>
            <a:endParaRPr lang="zh-CN" altLang="en-US" sz="28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、在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控制绳子的过程中，要拉住绳子的末端，不可触碰毛笔</a:t>
            </a:r>
            <a:endParaRPr lang="zh-CN" altLang="en-US" sz="28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、每个人的绳子距离毛笔不可短于</a:t>
            </a:r>
            <a:r>
              <a:rPr lang="en-US" altLang="zh-CN" sz="28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米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，否则不作数</a:t>
            </a:r>
            <a:endParaRPr lang="zh-CN" altLang="en-US" sz="28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8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、裁判根据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每个队的作品的美观度进行评分</a:t>
            </a:r>
            <a:endParaRPr lang="zh-CN" altLang="en-US" sz="28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目  </a:t>
            </a:r>
            <a:r>
              <a:rPr lang="zh-CN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、一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个团队，必须要有一个有力的领导者</a:t>
            </a:r>
            <a:r>
              <a:rPr lang="zh-CN" altLang="en-US" sz="28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8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、完成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一件事情有很多途径</a:t>
            </a:r>
            <a:r>
              <a:rPr lang="zh-CN" altLang="en-US" sz="28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，想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做好事情</a:t>
            </a:r>
            <a:r>
              <a:rPr lang="zh-CN" altLang="en-US" sz="28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就要找到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好的</a:t>
            </a:r>
            <a:r>
              <a:rPr lang="zh-CN" altLang="en-US" sz="28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800" b="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8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、做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事情要细心，</a:t>
            </a:r>
            <a:r>
              <a:rPr lang="zh-CN" altLang="en-US" sz="28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“细节决定成败”。</a:t>
            </a:r>
            <a:endParaRPr lang="en-US" altLang="zh-CN" sz="2800" b="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8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团队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的力量是无穷的</a:t>
            </a:r>
            <a:r>
              <a:rPr lang="zh-CN" altLang="en-US" sz="28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，集中团队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所有人的</a:t>
            </a:r>
            <a:r>
              <a:rPr lang="zh-CN" altLang="en-US" sz="28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智慧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3200" b="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4443" y="1786443"/>
            <a:ext cx="8709515" cy="560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4441" y="7541066"/>
            <a:ext cx="8709517" cy="522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0085" y="3785659"/>
            <a:ext cx="10369152" cy="8216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altLang="zh-CN" sz="3200" b="1" dirty="0" smtClean="0">
                <a:solidFill>
                  <a:srgbClr val="0079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【项目介绍】</a:t>
            </a:r>
            <a:endParaRPr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组员分为领导、指挥、执行三小组领导组和指挥组各领取一台对讲机并设定频率后，领导组进入密室，指挥组和执行组进入车间。在密室中有一台已经搭建好的生命仪器，领导组必须通过对讲机将生命仪器的结构信息传递给指挥组，由指挥组指挥执行组在车间中将生命仪器进行复制。</a:t>
            </a:r>
            <a:endParaRPr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altLang="zh-CN" sz="3200" b="1" dirty="0" smtClean="0">
                <a:solidFill>
                  <a:srgbClr val="0079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【项目目标】</a:t>
            </a:r>
            <a:endParaRPr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1、体验不同的沟通模式及不同位面沟通之间的冲突</a:t>
            </a:r>
            <a:endParaRPr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2、建立良好的工作习惯流程。</a:t>
            </a:r>
            <a:endParaRPr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3、培养积极的心态、高度的责任感 模拟公司项目流程，培养高度契合执行力</a:t>
            </a:r>
            <a:endParaRPr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69749" y="2142635"/>
            <a:ext cx="9602037" cy="917523"/>
            <a:chOff x="395172" y="819116"/>
            <a:chExt cx="3600764" cy="344071"/>
          </a:xfrm>
        </p:grpSpPr>
        <p:grpSp>
          <p:nvGrpSpPr>
            <p:cNvPr id="4" name="组合 3"/>
            <p:cNvGrpSpPr/>
            <p:nvPr/>
          </p:nvGrpSpPr>
          <p:grpSpPr>
            <a:xfrm>
              <a:off x="395172" y="875155"/>
              <a:ext cx="504056" cy="288032"/>
              <a:chOff x="1691680" y="1059582"/>
              <a:chExt cx="504056" cy="288032"/>
            </a:xfrm>
          </p:grpSpPr>
          <p:sp>
            <p:nvSpPr>
              <p:cNvPr id="6" name="燕尾形 5"/>
              <p:cNvSpPr/>
              <p:nvPr/>
            </p:nvSpPr>
            <p:spPr>
              <a:xfrm>
                <a:off x="1691680" y="1059582"/>
                <a:ext cx="288032" cy="288032"/>
              </a:xfrm>
              <a:prstGeom prst="chevron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燕尾形 6"/>
              <p:cNvSpPr/>
              <p:nvPr/>
            </p:nvSpPr>
            <p:spPr>
              <a:xfrm>
                <a:off x="1907704" y="1059582"/>
                <a:ext cx="288032" cy="288032"/>
              </a:xfrm>
              <a:prstGeom prst="chevron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043608" y="819116"/>
              <a:ext cx="2952328" cy="34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5335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呼吸的力量</a:t>
              </a:r>
              <a:endParaRPr lang="zh-CN" altLang="en-US" sz="5335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14691" name="Picture 3" descr="D:\My Documents\My Pictures\QQ截图2012092702525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62255" y="1266093"/>
            <a:ext cx="9233535" cy="5880359"/>
          </a:xfrm>
          <a:prstGeom prst="rect">
            <a:avLst/>
          </a:prstGeom>
          <a:solidFill>
            <a:srgbClr val="EDEDED"/>
          </a:solidFill>
          <a:ln w="9525">
            <a:noFill/>
          </a:ln>
        </p:spPr>
      </p:pic>
      <p:pic>
        <p:nvPicPr>
          <p:cNvPr id="114692" name="图片 116740" descr="IMG_04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2890" y="7357467"/>
            <a:ext cx="9232900" cy="499137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5813" y="3593637"/>
            <a:ext cx="11137237" cy="9449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任</a:t>
            </a:r>
            <a:r>
              <a:rPr lang="en-US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务</a:t>
            </a:r>
            <a:endParaRPr lang="en-US" altLang="zh-CN" sz="4265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团队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成员分为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牧羊犬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（哑人）和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牧羊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（盲人），在规定的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时间内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牧羊犬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运用团队事先确定的沟通代码指挥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牧羊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进入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羊圈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，并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按照规定的位置进行分布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3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目  </a:t>
            </a:r>
            <a:r>
              <a:rPr lang="zh-CN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endParaRPr lang="en-US" altLang="zh-CN" sz="4265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将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所有资源有效配及综合利用，将孤立的人们组织在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一起制造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和生产出某些服务或产品的行为过程；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没有信息的传送和反馈控制就失去了其真实依据和实施途径；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下属和领导的沟通技巧；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平级之间的处事原则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69749" y="2142635"/>
            <a:ext cx="9602037" cy="917523"/>
            <a:chOff x="395172" y="819116"/>
            <a:chExt cx="3600764" cy="344071"/>
          </a:xfrm>
        </p:grpSpPr>
        <p:grpSp>
          <p:nvGrpSpPr>
            <p:cNvPr id="4" name="组合 3"/>
            <p:cNvGrpSpPr/>
            <p:nvPr/>
          </p:nvGrpSpPr>
          <p:grpSpPr>
            <a:xfrm>
              <a:off x="395172" y="875155"/>
              <a:ext cx="504056" cy="288032"/>
              <a:chOff x="1691680" y="1059582"/>
              <a:chExt cx="504056" cy="288032"/>
            </a:xfrm>
          </p:grpSpPr>
          <p:sp>
            <p:nvSpPr>
              <p:cNvPr id="6" name="燕尾形 5"/>
              <p:cNvSpPr/>
              <p:nvPr/>
            </p:nvSpPr>
            <p:spPr>
              <a:xfrm>
                <a:off x="1691680" y="1059582"/>
                <a:ext cx="288032" cy="288032"/>
              </a:xfrm>
              <a:prstGeom prst="chevron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燕尾形 6"/>
              <p:cNvSpPr/>
              <p:nvPr/>
            </p:nvSpPr>
            <p:spPr>
              <a:xfrm>
                <a:off x="1907704" y="1059582"/>
                <a:ext cx="288032" cy="288032"/>
              </a:xfrm>
              <a:prstGeom prst="chevron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043608" y="819116"/>
              <a:ext cx="2952328" cy="34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5335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苏武牧羊</a:t>
              </a:r>
              <a:endParaRPr lang="zh-CN" altLang="en-US" sz="5335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18"/>
          <a:stretch>
            <a:fillRect/>
          </a:stretch>
        </p:blipFill>
        <p:spPr>
          <a:xfrm>
            <a:off x="13820653" y="2313685"/>
            <a:ext cx="10395744" cy="49283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2"/>
          <a:stretch>
            <a:fillRect/>
          </a:stretch>
        </p:blipFill>
        <p:spPr>
          <a:xfrm>
            <a:off x="13820653" y="7434064"/>
            <a:ext cx="10395744" cy="5590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5107" y="3799508"/>
            <a:ext cx="10753195" cy="8710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任</a:t>
            </a:r>
            <a:r>
              <a:rPr lang="en-US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务</a:t>
            </a:r>
            <a:endParaRPr lang="en-US" altLang="zh-CN" sz="4265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全队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成员排成一列，培训师先让其自行约定信号及信号的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传递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方式。然后培训师将一组自然数交给排尾，由排尾传递给排头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3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r>
              <a:rPr lang="en-US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endParaRPr lang="en-US" altLang="zh-CN" sz="4265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沟通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机制的重要性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突破思维定式， 能不断地进行创新，对风险的意识；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灵活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地面对环境的变化，同时遵守规则，工作流程；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提高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分析解决问题的能力和决策能力</a:t>
            </a:r>
            <a:r>
              <a:rPr lang="zh-CN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69749" y="2129300"/>
            <a:ext cx="9602037" cy="917523"/>
            <a:chOff x="395172" y="819116"/>
            <a:chExt cx="3600764" cy="344071"/>
          </a:xfrm>
        </p:grpSpPr>
        <p:grpSp>
          <p:nvGrpSpPr>
            <p:cNvPr id="4" name="组合 3"/>
            <p:cNvGrpSpPr/>
            <p:nvPr/>
          </p:nvGrpSpPr>
          <p:grpSpPr>
            <a:xfrm>
              <a:off x="395172" y="875155"/>
              <a:ext cx="504056" cy="288032"/>
              <a:chOff x="1691680" y="1059582"/>
              <a:chExt cx="504056" cy="288032"/>
            </a:xfrm>
          </p:grpSpPr>
          <p:sp>
            <p:nvSpPr>
              <p:cNvPr id="6" name="燕尾形 5"/>
              <p:cNvSpPr/>
              <p:nvPr/>
            </p:nvSpPr>
            <p:spPr>
              <a:xfrm>
                <a:off x="1691680" y="1059582"/>
                <a:ext cx="288032" cy="288032"/>
              </a:xfrm>
              <a:prstGeom prst="chevron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燕尾形 6"/>
              <p:cNvSpPr/>
              <p:nvPr/>
            </p:nvSpPr>
            <p:spPr>
              <a:xfrm>
                <a:off x="1907704" y="1059582"/>
                <a:ext cx="288032" cy="288032"/>
              </a:xfrm>
              <a:prstGeom prst="chevron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043608" y="819116"/>
              <a:ext cx="2952328" cy="34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5335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驿站传书</a:t>
              </a:r>
              <a:endParaRPr lang="zh-CN" altLang="en-US" sz="5335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1999979" y="2441509"/>
            <a:ext cx="11996440" cy="10068083"/>
            <a:chOff x="4645335" y="699542"/>
            <a:chExt cx="4967225" cy="4168773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335" y="2946058"/>
              <a:ext cx="2878993" cy="1920288"/>
            </a:xfrm>
            <a:prstGeom prst="rect">
              <a:avLst/>
            </a:prstGeom>
          </p:spPr>
        </p:pic>
        <p:grpSp>
          <p:nvGrpSpPr>
            <p:cNvPr id="15" name="组合 14"/>
            <p:cNvGrpSpPr/>
            <p:nvPr/>
          </p:nvGrpSpPr>
          <p:grpSpPr>
            <a:xfrm>
              <a:off x="4645335" y="699542"/>
              <a:ext cx="4967225" cy="4168773"/>
              <a:chOff x="4645335" y="699542"/>
              <a:chExt cx="4967225" cy="4168773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5335" y="699542"/>
                <a:ext cx="2878993" cy="2159245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2729" y="3541761"/>
                <a:ext cx="1989831" cy="132655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2728" y="2139702"/>
                <a:ext cx="1989831" cy="1323491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2729" y="699542"/>
                <a:ext cx="1989831" cy="1368009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69749" y="2142635"/>
            <a:ext cx="9602037" cy="917523"/>
            <a:chOff x="395172" y="819116"/>
            <a:chExt cx="3600764" cy="344071"/>
          </a:xfrm>
        </p:grpSpPr>
        <p:grpSp>
          <p:nvGrpSpPr>
            <p:cNvPr id="5" name="组合 4"/>
            <p:cNvGrpSpPr/>
            <p:nvPr/>
          </p:nvGrpSpPr>
          <p:grpSpPr>
            <a:xfrm>
              <a:off x="395172" y="875155"/>
              <a:ext cx="504056" cy="288032"/>
              <a:chOff x="1691680" y="1059582"/>
              <a:chExt cx="504056" cy="288032"/>
            </a:xfrm>
          </p:grpSpPr>
          <p:sp>
            <p:nvSpPr>
              <p:cNvPr id="7" name="燕尾形 6"/>
              <p:cNvSpPr/>
              <p:nvPr/>
            </p:nvSpPr>
            <p:spPr>
              <a:xfrm>
                <a:off x="1691680" y="1059582"/>
                <a:ext cx="288032" cy="288032"/>
              </a:xfrm>
              <a:prstGeom prst="chevron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燕尾形 7"/>
              <p:cNvSpPr/>
              <p:nvPr/>
            </p:nvSpPr>
            <p:spPr>
              <a:xfrm>
                <a:off x="1907704" y="1059582"/>
                <a:ext cx="288032" cy="288032"/>
              </a:xfrm>
              <a:prstGeom prst="chevron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8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043608" y="819116"/>
              <a:ext cx="2952328" cy="34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5335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超音速</a:t>
              </a:r>
              <a:endParaRPr lang="zh-CN" altLang="en-US" sz="5335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9216" y="2249488"/>
            <a:ext cx="7359912" cy="49066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1771" y="3785659"/>
            <a:ext cx="12098315" cy="7233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endParaRPr lang="en-US" altLang="zh-CN" sz="4265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规定的区域内随意散放着一些扑克牌，所有数字向下，不得重叠覆盖，培训师喊开始后，小组成员依次跑到指定区域，在规定的时间内按照大小的顺序翻开扑克牌，看哪一小组首先完成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3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endParaRPr lang="en-US" altLang="zh-CN" sz="3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426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目的</a:t>
            </a:r>
            <a:endParaRPr lang="en-US" altLang="zh-CN" sz="4265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团队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成员间的协调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3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配合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的重要性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3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制定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完美的战略计划。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3387" y="7348117"/>
            <a:ext cx="7315744" cy="548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精装书">
  <a:themeElements>
    <a:clrScheme name="精装书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精装书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精装书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0</TotalTime>
  <Words>3479</Words>
  <Application>WPS 演示</Application>
  <PresentationFormat>自定义</PresentationFormat>
  <Paragraphs>246</Paragraphs>
  <Slides>24</Slides>
  <Notes>20</Notes>
  <HiddenSlides>0</HiddenSlides>
  <MMClips>1</MMClips>
  <ScaleCrop>false</ScaleCrop>
  <HeadingPairs>
    <vt:vector size="6" baseType="variant">
      <vt:variant>
        <vt:lpstr>已用的字体</vt:lpstr>
      </vt:variant>
      <vt:variant>
        <vt:i4>46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71" baseType="lpstr">
      <vt:lpstr>Arial</vt:lpstr>
      <vt:lpstr>宋体</vt:lpstr>
      <vt:lpstr>Wingdings</vt:lpstr>
      <vt:lpstr>Helvetica Neue</vt:lpstr>
      <vt:lpstr>Helvetica Neue Medium</vt:lpstr>
      <vt:lpstr>Roboto Black</vt:lpstr>
      <vt:lpstr>Verdana</vt:lpstr>
      <vt:lpstr>Roboto Light</vt:lpstr>
      <vt:lpstr>Roboto Bold</vt:lpstr>
      <vt:lpstr>linea-basic-10</vt:lpstr>
      <vt:lpstr>Segoe Print</vt:lpstr>
      <vt:lpstr>Roboto Light</vt:lpstr>
      <vt:lpstr>Roboto Black</vt:lpstr>
      <vt:lpstr>Roboto Bold</vt:lpstr>
      <vt:lpstr>Raleway ExtraBold</vt:lpstr>
      <vt:lpstr>Yu Gothic UI Semibold</vt:lpstr>
      <vt:lpstr>微软雅黑</vt:lpstr>
      <vt:lpstr>方正正黑简体</vt:lpstr>
      <vt:lpstr>黑体</vt:lpstr>
      <vt:lpstr>Book Antiqua</vt:lpstr>
      <vt:lpstr>Arial Unicode MS</vt:lpstr>
      <vt:lpstr>Arial</vt:lpstr>
      <vt:lpstr>楷体_GB2312</vt:lpstr>
      <vt:lpstr>新宋体</vt:lpstr>
      <vt:lpstr>方正粗倩简体</vt:lpstr>
      <vt:lpstr>汉仪旗黑X4-75W</vt:lpstr>
      <vt:lpstr>Microsoft YaHei UI Light</vt:lpstr>
      <vt:lpstr>Yuanti SC</vt:lpstr>
      <vt:lpstr>Gill Sans</vt:lpstr>
      <vt:lpstr>方正粗黑宋简体</vt:lpstr>
      <vt:lpstr>Calibri</vt:lpstr>
      <vt:lpstr>华文新魏</vt:lpstr>
      <vt:lpstr>Bauhaus 93</vt:lpstr>
      <vt:lpstr>Gabriola</vt:lpstr>
      <vt:lpstr>Arial Unicode MS</vt:lpstr>
      <vt:lpstr>Baoli SC</vt:lpstr>
      <vt:lpstr>Comic Sans MS</vt:lpstr>
      <vt:lpstr>Times New Roman</vt:lpstr>
      <vt:lpstr>Heiti SC</vt:lpstr>
      <vt:lpstr>Wingdings</vt:lpstr>
      <vt:lpstr>HanziPen TC</vt:lpstr>
      <vt:lpstr>华文新魏</vt:lpstr>
      <vt:lpstr>Calibri</vt:lpstr>
      <vt:lpstr>Haettenschweiler</vt:lpstr>
      <vt:lpstr>幼圆</vt:lpstr>
      <vt:lpstr>Wingdings</vt:lpstr>
      <vt:lpstr>精装书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 for	your    watching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84749</cp:lastModifiedBy>
  <cp:revision>1371</cp:revision>
  <dcterms:created xsi:type="dcterms:W3CDTF">2019-02-19T08:54:00Z</dcterms:created>
  <dcterms:modified xsi:type="dcterms:W3CDTF">2020-08-29T09:50:51Z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2052-11.1.0.9912</vt:lpwstr>
  </property>
</Properties>
</file>