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1"/>
  </p:sldMasterIdLst>
  <p:notesMasterIdLst>
    <p:notesMasterId r:id="rId4"/>
  </p:notesMasterIdLst>
  <p:handoutMasterIdLst>
    <p:handoutMasterId r:id="rId28"/>
  </p:handoutMasterIdLst>
  <p:sldIdLst>
    <p:sldId id="571" r:id="rId3"/>
    <p:sldId id="630" r:id="rId5"/>
    <p:sldId id="628" r:id="rId6"/>
    <p:sldId id="637" r:id="rId7"/>
    <p:sldId id="639" r:id="rId8"/>
    <p:sldId id="599" r:id="rId9"/>
    <p:sldId id="618" r:id="rId10"/>
    <p:sldId id="585" r:id="rId11"/>
    <p:sldId id="663" r:id="rId12"/>
    <p:sldId id="665" r:id="rId13"/>
    <p:sldId id="664" r:id="rId14"/>
    <p:sldId id="673" r:id="rId15"/>
    <p:sldId id="674" r:id="rId16"/>
    <p:sldId id="675" r:id="rId17"/>
    <p:sldId id="676" r:id="rId18"/>
    <p:sldId id="677" r:id="rId19"/>
    <p:sldId id="678" r:id="rId20"/>
    <p:sldId id="679" r:id="rId21"/>
    <p:sldId id="680" r:id="rId22"/>
    <p:sldId id="681" r:id="rId23"/>
    <p:sldId id="682" r:id="rId24"/>
    <p:sldId id="640" r:id="rId25"/>
    <p:sldId id="641" r:id="rId26"/>
    <p:sldId id="573" r:id="rId27"/>
  </p:sldIdLst>
  <p:sldSz cx="24387175" cy="13716000"/>
  <p:notesSz cx="6858000" cy="9144000"/>
  <p:embeddedFontLst>
    <p:embeddedFont>
      <p:font typeface="碳纤维正中黑简体" panose="02010601030101010101" pitchFamily="2" charset="-122"/>
      <p:regular r:id="rId33"/>
    </p:embeddedFont>
    <p:embeddedFont>
      <p:font typeface="Calibri" panose="020F0502020204030204" charset="0"/>
      <p:regular r:id="rId34"/>
      <p:bold r:id="rId35"/>
      <p:italic r:id="rId36"/>
      <p:boldItalic r:id="rId37"/>
    </p:embeddedFont>
    <p:embeddedFont>
      <p:font typeface="等线" panose="02010600030101010101" charset="-122"/>
      <p:regular r:id="rId38"/>
    </p:embeddedFont>
    <p:embeddedFont>
      <p:font typeface="HYQiHei 50S" panose="02010600030101010101" charset="-122"/>
      <p:regular r:id="rId39"/>
    </p:embeddedFont>
  </p:embeddedFontLst>
  <p:custDataLst>
    <p:tags r:id="rId40"/>
  </p:custDataLst>
  <p:defaultTextStyle>
    <a:defPPr>
      <a:defRPr lang="en-US"/>
    </a:defPPr>
    <a:lvl1pPr marL="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4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8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2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6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20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4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1435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5835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362" userDrawn="1">
          <p15:clr>
            <a:srgbClr val="A4A3A4"/>
          </p15:clr>
        </p15:guide>
        <p15:guide id="2" orient="horz" pos="4320" userDrawn="1">
          <p15:clr>
            <a:srgbClr val="A4A3A4"/>
          </p15:clr>
        </p15:guide>
        <p15:guide id="3" orient="horz" pos="1507" userDrawn="1">
          <p15:clr>
            <a:srgbClr val="A4A3A4"/>
          </p15:clr>
        </p15:guide>
        <p15:guide id="4" orient="horz" pos="4907" userDrawn="1">
          <p15:clr>
            <a:srgbClr val="A4A3A4"/>
          </p15:clr>
        </p15:guide>
        <p15:guide id="5" orient="horz" pos="7136" userDrawn="1">
          <p15:clr>
            <a:srgbClr val="A4A3A4"/>
          </p15:clr>
        </p15:guide>
        <p15:guide id="6" pos="2152" userDrawn="1">
          <p15:clr>
            <a:srgbClr val="A4A3A4"/>
          </p15:clr>
        </p15:guide>
        <p15:guide id="7" pos="13170" userDrawn="1">
          <p15:clr>
            <a:srgbClr val="A4A3A4"/>
          </p15:clr>
        </p15:guide>
        <p15:guide id="8" orient="horz" pos="7813" userDrawn="1">
          <p15:clr>
            <a:srgbClr val="A4A3A4"/>
          </p15:clr>
        </p15:guide>
        <p15:guide id="9" pos="9596" userDrawn="1">
          <p15:clr>
            <a:srgbClr val="A4A3A4"/>
          </p15:clr>
        </p15:guide>
        <p15:guide id="10" orient="horz" pos="193" userDrawn="1">
          <p15:clr>
            <a:srgbClr val="A4A3A4"/>
          </p15:clr>
        </p15:guide>
        <p15:guide id="11" orient="horz" pos="5621" userDrawn="1">
          <p15:clr>
            <a:srgbClr val="A4A3A4"/>
          </p15:clr>
        </p15:guide>
        <p15:guide id="12" pos="7681" userDrawn="1">
          <p15:clr>
            <a:srgbClr val="A4A3A4"/>
          </p15:clr>
        </p15:guide>
        <p15:guide id="13" pos="10234" userDrawn="1">
          <p15:clr>
            <a:srgbClr val="A4A3A4"/>
          </p15:clr>
        </p15:guide>
        <p15:guide id="14" orient="horz" pos="109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5" name="作者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FBFB"/>
    <a:srgbClr val="81E655"/>
    <a:srgbClr val="279EC6"/>
    <a:srgbClr val="515151"/>
    <a:srgbClr val="A4A3A4"/>
    <a:srgbClr val="8B8B8B"/>
    <a:srgbClr val="B01F2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08" autoAdjust="0"/>
    <p:restoredTop sz="94660"/>
  </p:normalViewPr>
  <p:slideViewPr>
    <p:cSldViewPr snapToGrid="0" showGuides="1">
      <p:cViewPr>
        <p:scale>
          <a:sx n="25" d="100"/>
          <a:sy n="25" d="100"/>
        </p:scale>
        <p:origin x="1133" y="720"/>
      </p:cViewPr>
      <p:guideLst>
        <p:guide pos="2362"/>
        <p:guide orient="horz" pos="4320"/>
        <p:guide orient="horz" pos="1507"/>
        <p:guide orient="horz" pos="4907"/>
        <p:guide orient="horz" pos="7136"/>
        <p:guide pos="2152"/>
        <p:guide pos="13170"/>
        <p:guide orient="horz" pos="7813"/>
        <p:guide pos="9596"/>
        <p:guide orient="horz" pos="193"/>
        <p:guide orient="horz" pos="5621"/>
        <p:guide pos="7681"/>
        <p:guide pos="10234"/>
        <p:guide orient="horz" pos="109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55" d="100"/>
          <a:sy n="55" d="100"/>
        </p:scale>
        <p:origin x="198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0" Type="http://schemas.openxmlformats.org/officeDocument/2006/relationships/tags" Target="tags/tag90.xml"/><Relationship Id="rId4" Type="http://schemas.openxmlformats.org/officeDocument/2006/relationships/notesMaster" Target="notesMasters/notesMaster1.xml"/><Relationship Id="rId39" Type="http://schemas.openxmlformats.org/officeDocument/2006/relationships/font" Target="fonts/font7.fntdata"/><Relationship Id="rId38" Type="http://schemas.openxmlformats.org/officeDocument/2006/relationships/font" Target="fonts/font6.fntdata"/><Relationship Id="rId37" Type="http://schemas.openxmlformats.org/officeDocument/2006/relationships/font" Target="fonts/font5.fntdata"/><Relationship Id="rId36" Type="http://schemas.openxmlformats.org/officeDocument/2006/relationships/font" Target="fonts/font4.fntdata"/><Relationship Id="rId35" Type="http://schemas.openxmlformats.org/officeDocument/2006/relationships/font" Target="fonts/font3.fntdata"/><Relationship Id="rId34" Type="http://schemas.openxmlformats.org/officeDocument/2006/relationships/font" Target="fonts/font2.fntdata"/><Relationship Id="rId33" Type="http://schemas.openxmlformats.org/officeDocument/2006/relationships/font" Target="fonts/font1.fntdata"/><Relationship Id="rId32" Type="http://schemas.openxmlformats.org/officeDocument/2006/relationships/commentAuthors" Target="commentAuthors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handoutMaster" Target="handoutMasters/handoutMaster1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829102-F51D-40A9-A771-01663EDBB6F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4E0565-69E0-4381-BC81-5677C3E997A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FAB061-1BD2-41D5-BFBE-598FDB35F3DA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A6C094-1A6F-468E-A148-E9ECDC27716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4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8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32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76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20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4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1435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5835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097423" y="1071156"/>
            <a:ext cx="22192329" cy="11573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6858000"/>
            <a:ext cx="8064396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8161390" y="6858000"/>
            <a:ext cx="8064396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6322780" y="6858000"/>
            <a:ext cx="8064396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4401800" y="2285389"/>
            <a:ext cx="6910632" cy="1009491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9245811" y="3991708"/>
            <a:ext cx="4159922" cy="1582005"/>
          </a:xfrm>
          <a:custGeom>
            <a:avLst/>
            <a:gdLst>
              <a:gd name="connsiteX0" fmla="*/ 0 w 4159922"/>
              <a:gd name="connsiteY0" fmla="*/ 562707 h 1582005"/>
              <a:gd name="connsiteX1" fmla="*/ 905546 w 4159922"/>
              <a:gd name="connsiteY1" fmla="*/ 562707 h 1582005"/>
              <a:gd name="connsiteX2" fmla="*/ 905546 w 4159922"/>
              <a:gd name="connsiteY2" fmla="*/ 685800 h 1582005"/>
              <a:gd name="connsiteX3" fmla="*/ 0 w 4159922"/>
              <a:gd name="connsiteY3" fmla="*/ 685800 h 1582005"/>
              <a:gd name="connsiteX4" fmla="*/ 905546 w 4159922"/>
              <a:gd name="connsiteY4" fmla="*/ 0 h 1582005"/>
              <a:gd name="connsiteX5" fmla="*/ 4159922 w 4159922"/>
              <a:gd name="connsiteY5" fmla="*/ 0 h 1582005"/>
              <a:gd name="connsiteX6" fmla="*/ 4159922 w 4159922"/>
              <a:gd name="connsiteY6" fmla="*/ 1582005 h 1582005"/>
              <a:gd name="connsiteX7" fmla="*/ 905546 w 4159922"/>
              <a:gd name="connsiteY7" fmla="*/ 1582005 h 1582005"/>
              <a:gd name="connsiteX8" fmla="*/ 905546 w 4159922"/>
              <a:gd name="connsiteY8" fmla="*/ 685800 h 1582005"/>
              <a:gd name="connsiteX9" fmla="*/ 1811094 w 4159922"/>
              <a:gd name="connsiteY9" fmla="*/ 685800 h 1582005"/>
              <a:gd name="connsiteX10" fmla="*/ 1811094 w 4159922"/>
              <a:gd name="connsiteY10" fmla="*/ 562707 h 1582005"/>
              <a:gd name="connsiteX11" fmla="*/ 905546 w 4159922"/>
              <a:gd name="connsiteY11" fmla="*/ 562707 h 1582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59922" h="1582005">
                <a:moveTo>
                  <a:pt x="0" y="562707"/>
                </a:moveTo>
                <a:lnTo>
                  <a:pt x="905546" y="562707"/>
                </a:lnTo>
                <a:lnTo>
                  <a:pt x="905546" y="685800"/>
                </a:lnTo>
                <a:lnTo>
                  <a:pt x="0" y="685800"/>
                </a:lnTo>
                <a:close/>
                <a:moveTo>
                  <a:pt x="905546" y="0"/>
                </a:moveTo>
                <a:lnTo>
                  <a:pt x="4159922" y="0"/>
                </a:lnTo>
                <a:lnTo>
                  <a:pt x="4159922" y="1582005"/>
                </a:lnTo>
                <a:lnTo>
                  <a:pt x="905546" y="1582005"/>
                </a:lnTo>
                <a:lnTo>
                  <a:pt x="905546" y="685800"/>
                </a:lnTo>
                <a:lnTo>
                  <a:pt x="1811094" y="685800"/>
                </a:lnTo>
                <a:lnTo>
                  <a:pt x="1811094" y="562707"/>
                </a:lnTo>
                <a:lnTo>
                  <a:pt x="905546" y="56270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2620719" y="10533185"/>
            <a:ext cx="4975835" cy="1847117"/>
          </a:xfrm>
          <a:custGeom>
            <a:avLst/>
            <a:gdLst>
              <a:gd name="connsiteX0" fmla="*/ 3709743 w 4975835"/>
              <a:gd name="connsiteY0" fmla="*/ 844061 h 1847117"/>
              <a:gd name="connsiteX1" fmla="*/ 4975835 w 4975835"/>
              <a:gd name="connsiteY1" fmla="*/ 844061 h 1847117"/>
              <a:gd name="connsiteX2" fmla="*/ 4975835 w 4975835"/>
              <a:gd name="connsiteY2" fmla="*/ 1002323 h 1847117"/>
              <a:gd name="connsiteX3" fmla="*/ 3709743 w 4975835"/>
              <a:gd name="connsiteY3" fmla="*/ 1002323 h 1847117"/>
              <a:gd name="connsiteX4" fmla="*/ 0 w 4975835"/>
              <a:gd name="connsiteY4" fmla="*/ 0 h 1847117"/>
              <a:gd name="connsiteX5" fmla="*/ 3709743 w 4975835"/>
              <a:gd name="connsiteY5" fmla="*/ 0 h 1847117"/>
              <a:gd name="connsiteX6" fmla="*/ 3709743 w 4975835"/>
              <a:gd name="connsiteY6" fmla="*/ 844061 h 1847117"/>
              <a:gd name="connsiteX7" fmla="*/ 3076696 w 4975835"/>
              <a:gd name="connsiteY7" fmla="*/ 844061 h 1847117"/>
              <a:gd name="connsiteX8" fmla="*/ 3076696 w 4975835"/>
              <a:gd name="connsiteY8" fmla="*/ 1002323 h 1847117"/>
              <a:gd name="connsiteX9" fmla="*/ 3709743 w 4975835"/>
              <a:gd name="connsiteY9" fmla="*/ 1002323 h 1847117"/>
              <a:gd name="connsiteX10" fmla="*/ 3709743 w 4975835"/>
              <a:gd name="connsiteY10" fmla="*/ 1847117 h 1847117"/>
              <a:gd name="connsiteX11" fmla="*/ 0 w 4975835"/>
              <a:gd name="connsiteY11" fmla="*/ 1847117 h 1847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975835" h="1847117">
                <a:moveTo>
                  <a:pt x="3709743" y="844061"/>
                </a:moveTo>
                <a:lnTo>
                  <a:pt x="4975835" y="844061"/>
                </a:lnTo>
                <a:lnTo>
                  <a:pt x="4975835" y="1002323"/>
                </a:lnTo>
                <a:lnTo>
                  <a:pt x="3709743" y="1002323"/>
                </a:lnTo>
                <a:close/>
                <a:moveTo>
                  <a:pt x="0" y="0"/>
                </a:moveTo>
                <a:lnTo>
                  <a:pt x="3709743" y="0"/>
                </a:lnTo>
                <a:lnTo>
                  <a:pt x="3709743" y="844061"/>
                </a:lnTo>
                <a:lnTo>
                  <a:pt x="3076696" y="844061"/>
                </a:lnTo>
                <a:lnTo>
                  <a:pt x="3076696" y="1002323"/>
                </a:lnTo>
                <a:lnTo>
                  <a:pt x="3709743" y="1002323"/>
                </a:lnTo>
                <a:lnTo>
                  <a:pt x="3709743" y="1847117"/>
                </a:lnTo>
                <a:lnTo>
                  <a:pt x="0" y="184711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87175" cy="13716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3444875" y="2426494"/>
            <a:ext cx="17497425" cy="88630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87175" cy="13716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5721013" cy="108489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193588" y="1"/>
            <a:ext cx="12193587" cy="13716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8648943" y="3147646"/>
            <a:ext cx="7089288" cy="742070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91794" y="1230924"/>
            <a:ext cx="4254990" cy="1125415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5420028" y="1230924"/>
            <a:ext cx="4254990" cy="1125415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0048262" y="1230924"/>
            <a:ext cx="4254990" cy="1125415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14676496" y="1230924"/>
            <a:ext cx="4254990" cy="1125415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9304731" y="1230924"/>
            <a:ext cx="4254990" cy="1125415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2.xml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36.xml"/><Relationship Id="rId5" Type="http://schemas.openxmlformats.org/officeDocument/2006/relationships/image" Target="../media/image10.png"/><Relationship Id="rId4" Type="http://schemas.openxmlformats.org/officeDocument/2006/relationships/tags" Target="../tags/tag35.xml"/><Relationship Id="rId3" Type="http://schemas.openxmlformats.org/officeDocument/2006/relationships/image" Target="../media/image3.png"/><Relationship Id="rId2" Type="http://schemas.openxmlformats.org/officeDocument/2006/relationships/tags" Target="../tags/tag34.xml"/><Relationship Id="rId1" Type="http://schemas.openxmlformats.org/officeDocument/2006/relationships/tags" Target="../tags/tag33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40.xml"/><Relationship Id="rId5" Type="http://schemas.openxmlformats.org/officeDocument/2006/relationships/image" Target="../media/image11.png"/><Relationship Id="rId4" Type="http://schemas.openxmlformats.org/officeDocument/2006/relationships/tags" Target="../tags/tag39.xml"/><Relationship Id="rId3" Type="http://schemas.openxmlformats.org/officeDocument/2006/relationships/image" Target="../media/image3.png"/><Relationship Id="rId2" Type="http://schemas.openxmlformats.org/officeDocument/2006/relationships/tags" Target="../tags/tag38.xml"/><Relationship Id="rId1" Type="http://schemas.openxmlformats.org/officeDocument/2006/relationships/tags" Target="../tags/tag37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44.xml"/><Relationship Id="rId5" Type="http://schemas.openxmlformats.org/officeDocument/2006/relationships/image" Target="../media/image12.png"/><Relationship Id="rId4" Type="http://schemas.openxmlformats.org/officeDocument/2006/relationships/tags" Target="../tags/tag43.xml"/><Relationship Id="rId3" Type="http://schemas.openxmlformats.org/officeDocument/2006/relationships/image" Target="../media/image3.png"/><Relationship Id="rId2" Type="http://schemas.openxmlformats.org/officeDocument/2006/relationships/tags" Target="../tags/tag42.xml"/><Relationship Id="rId1" Type="http://schemas.openxmlformats.org/officeDocument/2006/relationships/tags" Target="../tags/tag41.xm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48.xml"/><Relationship Id="rId5" Type="http://schemas.openxmlformats.org/officeDocument/2006/relationships/image" Target="../media/image13.png"/><Relationship Id="rId4" Type="http://schemas.openxmlformats.org/officeDocument/2006/relationships/tags" Target="../tags/tag47.xml"/><Relationship Id="rId3" Type="http://schemas.openxmlformats.org/officeDocument/2006/relationships/image" Target="../media/image3.png"/><Relationship Id="rId2" Type="http://schemas.openxmlformats.org/officeDocument/2006/relationships/tags" Target="../tags/tag46.xml"/><Relationship Id="rId1" Type="http://schemas.openxmlformats.org/officeDocument/2006/relationships/tags" Target="../tags/tag45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52.xml"/><Relationship Id="rId5" Type="http://schemas.openxmlformats.org/officeDocument/2006/relationships/image" Target="../media/image14.png"/><Relationship Id="rId4" Type="http://schemas.openxmlformats.org/officeDocument/2006/relationships/tags" Target="../tags/tag51.xml"/><Relationship Id="rId3" Type="http://schemas.openxmlformats.org/officeDocument/2006/relationships/image" Target="../media/image3.png"/><Relationship Id="rId2" Type="http://schemas.openxmlformats.org/officeDocument/2006/relationships/tags" Target="../tags/tag50.xml"/><Relationship Id="rId1" Type="http://schemas.openxmlformats.org/officeDocument/2006/relationships/tags" Target="../tags/tag49.xml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56.xml"/><Relationship Id="rId5" Type="http://schemas.openxmlformats.org/officeDocument/2006/relationships/image" Target="../media/image15.png"/><Relationship Id="rId4" Type="http://schemas.openxmlformats.org/officeDocument/2006/relationships/tags" Target="../tags/tag55.xml"/><Relationship Id="rId3" Type="http://schemas.openxmlformats.org/officeDocument/2006/relationships/image" Target="../media/image3.png"/><Relationship Id="rId2" Type="http://schemas.openxmlformats.org/officeDocument/2006/relationships/tags" Target="../tags/tag54.xml"/><Relationship Id="rId1" Type="http://schemas.openxmlformats.org/officeDocument/2006/relationships/tags" Target="../tags/tag53.xml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60.xml"/><Relationship Id="rId5" Type="http://schemas.openxmlformats.org/officeDocument/2006/relationships/image" Target="../media/image16.png"/><Relationship Id="rId4" Type="http://schemas.openxmlformats.org/officeDocument/2006/relationships/tags" Target="../tags/tag59.xml"/><Relationship Id="rId3" Type="http://schemas.openxmlformats.org/officeDocument/2006/relationships/image" Target="../media/image3.png"/><Relationship Id="rId2" Type="http://schemas.openxmlformats.org/officeDocument/2006/relationships/tags" Target="../tags/tag58.xml"/><Relationship Id="rId1" Type="http://schemas.openxmlformats.org/officeDocument/2006/relationships/tags" Target="../tags/tag57.xml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64.xml"/><Relationship Id="rId5" Type="http://schemas.openxmlformats.org/officeDocument/2006/relationships/image" Target="../media/image17.png"/><Relationship Id="rId4" Type="http://schemas.openxmlformats.org/officeDocument/2006/relationships/tags" Target="../tags/tag63.xml"/><Relationship Id="rId3" Type="http://schemas.openxmlformats.org/officeDocument/2006/relationships/image" Target="../media/image3.png"/><Relationship Id="rId2" Type="http://schemas.openxmlformats.org/officeDocument/2006/relationships/tags" Target="../tags/tag62.xml"/><Relationship Id="rId1" Type="http://schemas.openxmlformats.org/officeDocument/2006/relationships/tags" Target="../tags/tag61.xml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68.xml"/><Relationship Id="rId5" Type="http://schemas.openxmlformats.org/officeDocument/2006/relationships/image" Target="../media/image18.png"/><Relationship Id="rId4" Type="http://schemas.openxmlformats.org/officeDocument/2006/relationships/tags" Target="../tags/tag67.xml"/><Relationship Id="rId3" Type="http://schemas.openxmlformats.org/officeDocument/2006/relationships/image" Target="../media/image3.png"/><Relationship Id="rId2" Type="http://schemas.openxmlformats.org/officeDocument/2006/relationships/tags" Target="../tags/tag66.xml"/><Relationship Id="rId1" Type="http://schemas.openxmlformats.org/officeDocument/2006/relationships/tags" Target="../tags/tag65.xml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72.xml"/><Relationship Id="rId5" Type="http://schemas.openxmlformats.org/officeDocument/2006/relationships/image" Target="../media/image19.png"/><Relationship Id="rId4" Type="http://schemas.openxmlformats.org/officeDocument/2006/relationships/tags" Target="../tags/tag71.xml"/><Relationship Id="rId3" Type="http://schemas.openxmlformats.org/officeDocument/2006/relationships/image" Target="../media/image3.png"/><Relationship Id="rId2" Type="http://schemas.openxmlformats.org/officeDocument/2006/relationships/tags" Target="../tags/tag70.xml"/><Relationship Id="rId1" Type="http://schemas.openxmlformats.org/officeDocument/2006/relationships/tags" Target="../tags/tag69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image" Target="../media/image3.png"/><Relationship Id="rId2" Type="http://schemas.openxmlformats.org/officeDocument/2006/relationships/tags" Target="../tags/tag4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76.xml"/><Relationship Id="rId5" Type="http://schemas.openxmlformats.org/officeDocument/2006/relationships/image" Target="../media/image20.jpeg"/><Relationship Id="rId4" Type="http://schemas.openxmlformats.org/officeDocument/2006/relationships/tags" Target="../tags/tag75.xml"/><Relationship Id="rId3" Type="http://schemas.openxmlformats.org/officeDocument/2006/relationships/image" Target="../media/image3.png"/><Relationship Id="rId2" Type="http://schemas.openxmlformats.org/officeDocument/2006/relationships/tags" Target="../tags/tag74.xml"/><Relationship Id="rId1" Type="http://schemas.openxmlformats.org/officeDocument/2006/relationships/tags" Target="../tags/tag73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80.xml"/><Relationship Id="rId8" Type="http://schemas.openxmlformats.org/officeDocument/2006/relationships/image" Target="../media/image24.jpeg"/><Relationship Id="rId7" Type="http://schemas.openxmlformats.org/officeDocument/2006/relationships/image" Target="../media/image23.jpeg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tags" Target="../tags/tag79.xml"/><Relationship Id="rId3" Type="http://schemas.openxmlformats.org/officeDocument/2006/relationships/image" Target="../media/image3.png"/><Relationship Id="rId2" Type="http://schemas.openxmlformats.org/officeDocument/2006/relationships/tags" Target="../tags/tag78.xml"/><Relationship Id="rId10" Type="http://schemas.openxmlformats.org/officeDocument/2006/relationships/slideLayout" Target="../slideLayouts/slideLayout3.xml"/><Relationship Id="rId1" Type="http://schemas.openxmlformats.org/officeDocument/2006/relationships/tags" Target="../tags/tag77.xml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image" Target="../media/image3.png"/><Relationship Id="rId1" Type="http://schemas.openxmlformats.org/officeDocument/2006/relationships/tags" Target="../tags/tag8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1.vml"/><Relationship Id="rId7" Type="http://schemas.openxmlformats.org/officeDocument/2006/relationships/slideLayout" Target="../slideLayouts/slideLayout3.xml"/><Relationship Id="rId6" Type="http://schemas.openxmlformats.org/officeDocument/2006/relationships/tags" Target="../tags/tag87.xml"/><Relationship Id="rId5" Type="http://schemas.openxmlformats.org/officeDocument/2006/relationships/image" Target="../media/image25.emf"/><Relationship Id="rId4" Type="http://schemas.openxmlformats.org/officeDocument/2006/relationships/oleObject" Target="../embeddings/oleObject1.bin"/><Relationship Id="rId3" Type="http://schemas.openxmlformats.org/officeDocument/2006/relationships/tags" Target="../tags/tag86.xml"/><Relationship Id="rId2" Type="http://schemas.openxmlformats.org/officeDocument/2006/relationships/image" Target="../media/image3.png"/><Relationship Id="rId1" Type="http://schemas.openxmlformats.org/officeDocument/2006/relationships/tags" Target="../tags/tag85.xml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6.xml"/><Relationship Id="rId3" Type="http://schemas.openxmlformats.org/officeDocument/2006/relationships/tags" Target="../tags/tag89.xml"/><Relationship Id="rId2" Type="http://schemas.openxmlformats.org/officeDocument/2006/relationships/image" Target="../media/image1.png"/><Relationship Id="rId1" Type="http://schemas.openxmlformats.org/officeDocument/2006/relationships/tags" Target="../tags/tag88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tags" Target="../tags/tag9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tags" Target="../tags/tag8.xml"/><Relationship Id="rId1" Type="http://schemas.openxmlformats.org/officeDocument/2006/relationships/tags" Target="../tags/tag7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tags" Target="../tags/tag12.xml"/><Relationship Id="rId4" Type="http://schemas.openxmlformats.org/officeDocument/2006/relationships/image" Target="../media/image5.png"/><Relationship Id="rId3" Type="http://schemas.openxmlformats.org/officeDocument/2006/relationships/image" Target="../media/image3.png"/><Relationship Id="rId2" Type="http://schemas.openxmlformats.org/officeDocument/2006/relationships/tags" Target="../tags/tag11.xml"/><Relationship Id="rId1" Type="http://schemas.openxmlformats.org/officeDocument/2006/relationships/tags" Target="../tags/tag10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tags" Target="../tags/tag16.xml"/><Relationship Id="rId4" Type="http://schemas.openxmlformats.org/officeDocument/2006/relationships/tags" Target="../tags/tag15.xml"/><Relationship Id="rId3" Type="http://schemas.openxmlformats.org/officeDocument/2006/relationships/image" Target="../media/image3.png"/><Relationship Id="rId2" Type="http://schemas.openxmlformats.org/officeDocument/2006/relationships/tags" Target="../tags/tag14.xml"/><Relationship Id="rId1" Type="http://schemas.openxmlformats.org/officeDocument/2006/relationships/tags" Target="../tags/tag13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20.xml"/><Relationship Id="rId5" Type="http://schemas.openxmlformats.org/officeDocument/2006/relationships/image" Target="../media/image6.png"/><Relationship Id="rId4" Type="http://schemas.openxmlformats.org/officeDocument/2006/relationships/tags" Target="../tags/tag19.xml"/><Relationship Id="rId3" Type="http://schemas.openxmlformats.org/officeDocument/2006/relationships/image" Target="../media/image3.png"/><Relationship Id="rId2" Type="http://schemas.openxmlformats.org/officeDocument/2006/relationships/tags" Target="../tags/tag18.xml"/><Relationship Id="rId1" Type="http://schemas.openxmlformats.org/officeDocument/2006/relationships/tags" Target="../tags/tag17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image" Target="../media/image7.png"/><Relationship Id="rId3" Type="http://schemas.openxmlformats.org/officeDocument/2006/relationships/image" Target="../media/image3.png"/><Relationship Id="rId2" Type="http://schemas.openxmlformats.org/officeDocument/2006/relationships/tags" Target="../tags/tag22.xml"/><Relationship Id="rId1" Type="http://schemas.openxmlformats.org/officeDocument/2006/relationships/tags" Target="../tags/tag21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28.xml"/><Relationship Id="rId5" Type="http://schemas.openxmlformats.org/officeDocument/2006/relationships/image" Target="../media/image8.png"/><Relationship Id="rId4" Type="http://schemas.openxmlformats.org/officeDocument/2006/relationships/tags" Target="../tags/tag27.xml"/><Relationship Id="rId3" Type="http://schemas.openxmlformats.org/officeDocument/2006/relationships/image" Target="../media/image3.png"/><Relationship Id="rId2" Type="http://schemas.openxmlformats.org/officeDocument/2006/relationships/tags" Target="../tags/tag26.xml"/><Relationship Id="rId1" Type="http://schemas.openxmlformats.org/officeDocument/2006/relationships/tags" Target="../tags/tag25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32.xml"/><Relationship Id="rId5" Type="http://schemas.openxmlformats.org/officeDocument/2006/relationships/image" Target="../media/image9.png"/><Relationship Id="rId4" Type="http://schemas.openxmlformats.org/officeDocument/2006/relationships/tags" Target="../tags/tag31.xml"/><Relationship Id="rId3" Type="http://schemas.openxmlformats.org/officeDocument/2006/relationships/image" Target="../media/image3.png"/><Relationship Id="rId2" Type="http://schemas.openxmlformats.org/officeDocument/2006/relationships/tags" Target="../tags/tag30.xml"/><Relationship Id="rId1" Type="http://schemas.openxmlformats.org/officeDocument/2006/relationships/tags" Target="../tags/tag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1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24387175" cy="13837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2">
                    <a:lumMod val="10000"/>
                    <a:alpha val="9000"/>
                  </a:schemeClr>
                </a:solidFill>
              </a14:hiddenFill>
            </a:ext>
          </a:ex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7200"/>
          </a:p>
        </p:txBody>
      </p:sp>
      <p:sp>
        <p:nvSpPr>
          <p:cNvPr id="33" name="Plus Sign 32" descr="e7d195523061f1c0c2b73831c94a3edc981f60e396d3e182073EE1468018468A7F192AE5E5CD515B6C3125F8AF6E4EE646174E8CF0B46FD19828DCE8CDA3B3A044A74F0E769C5FA8CB87AB6FC303C8BA3785FAC64AF5424785C80615233B8BFB5809C8674731D07B323E773DF090C02F014D893243ABFA34AFEA51C6CE619E0D4610E04FCB5535586D6DBD095610BFF0"/>
          <p:cNvSpPr/>
          <p:nvPr/>
        </p:nvSpPr>
        <p:spPr>
          <a:xfrm>
            <a:off x="9111994" y="1937908"/>
            <a:ext cx="911201" cy="911201"/>
          </a:xfrm>
          <a:prstGeom prst="mathPlus">
            <a:avLst>
              <a:gd name="adj1" fmla="val 18758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ame 20" descr="e7d195523061f1c0c2b73831c94a3edc981f60e396d3e182073EE1468018468A7F192AE5E5CD515B6C3125F8AF6E4EE646174E8CF0B46FD19828DCE8CDA3B3A044A74F0E769C5FA8CB87AB6FC303C8BA3785FAC64AF5424785C80615233B8BFB5809C8674731D07B323E773DF090C02F014D893243ABFA34AFEA51C6CE619E0D4610E04FCB5535586D6DBD095610BFF0"/>
          <p:cNvSpPr/>
          <p:nvPr/>
        </p:nvSpPr>
        <p:spPr>
          <a:xfrm>
            <a:off x="1572960" y="7908021"/>
            <a:ext cx="4354162" cy="2132062"/>
          </a:xfrm>
          <a:prstGeom prst="frame">
            <a:avLst>
              <a:gd name="adj1" fmla="val 5981"/>
            </a:avLst>
          </a:prstGeom>
          <a:solidFill>
            <a:srgbClr val="C00000"/>
          </a:solidFill>
          <a:ln>
            <a:solidFill>
              <a:srgbClr val="B01F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464005" y="9332226"/>
            <a:ext cx="848274" cy="128740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文本框 34"/>
          <p:cNvSpPr txBox="1"/>
          <p:nvPr/>
        </p:nvSpPr>
        <p:spPr>
          <a:xfrm>
            <a:off x="400050" y="4363085"/>
            <a:ext cx="9949815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b="1" dirty="0">
                <a:solidFill>
                  <a:schemeClr val="tx1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</a:rPr>
              <a:t>     </a:t>
            </a:r>
            <a:endParaRPr lang="zh-CN" altLang="en-US" sz="8800" b="1" dirty="0">
              <a:solidFill>
                <a:schemeClr val="tx1"/>
              </a:solidFill>
              <a:latin typeface="碳纤维正中黑简体" panose="02010601030101010101" pitchFamily="2" charset="-122"/>
              <a:ea typeface="碳纤维正中黑简体" panose="02010601030101010101" pitchFamily="2" charset="-122"/>
            </a:endParaRPr>
          </a:p>
          <a:p>
            <a:r>
              <a:rPr lang="zh-CN" altLang="en-US" sz="8800" b="1" dirty="0">
                <a:solidFill>
                  <a:schemeClr val="tx1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</a:rPr>
              <a:t>团建项目执行</a:t>
            </a:r>
            <a:r>
              <a:rPr lang="zh-CN" altLang="en-US" sz="8800" b="1" dirty="0">
                <a:solidFill>
                  <a:schemeClr val="tx1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</a:rPr>
              <a:t>案</a:t>
            </a:r>
            <a:endParaRPr lang="zh-CN" altLang="en-US" sz="8800" b="1" dirty="0">
              <a:solidFill>
                <a:schemeClr val="tx1"/>
              </a:solidFill>
              <a:latin typeface="碳纤维正中黑简体" panose="02010601030101010101" pitchFamily="2" charset="-122"/>
              <a:ea typeface="碳纤维正中黑简体" panose="02010601030101010101" pitchFamily="2" charset="-122"/>
            </a:endParaRPr>
          </a:p>
        </p:txBody>
      </p:sp>
      <p:sp>
        <p:nvSpPr>
          <p:cNvPr id="38" name="PA_文本框 14" descr="e7d195523061f1c0c2b73831c94a3edc981f60e396d3e182073EE1468018468A7F192AE5E5CD515B6C3125F8AF6E4EE646174E8CF0B46FD19828DCE8CDA3B3A044A74F0E769C5FA8CB87AB6FC303C8BA3785FAC64AF5424785C80615233B8BFB5809C8674731D07B323E773DF090C02F014D893243ABFA34AFEA51C6CE619E0D4610E04FCB5535586D6DBD095610BFF0"/>
          <p:cNvSpPr txBox="1"/>
          <p:nvPr>
            <p:custDataLst>
              <p:tags r:id="rId1"/>
            </p:custDataLst>
          </p:nvPr>
        </p:nvSpPr>
        <p:spPr>
          <a:xfrm>
            <a:off x="1958975" y="8231505"/>
            <a:ext cx="3851275" cy="13849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spc="1200" dirty="0">
                <a:solidFill>
                  <a:schemeClr val="accent2"/>
                </a:solidFill>
                <a:latin typeface="+mj-ea"/>
                <a:ea typeface="+mj-ea"/>
              </a:rPr>
              <a:t>WE MAKE  TEAMBULIDING DIFFERENT</a:t>
            </a:r>
            <a:endParaRPr lang="en-US" sz="2000" spc="1200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pic>
        <p:nvPicPr>
          <p:cNvPr id="11" name="图片 10" descr="未标题-1 2-0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180" y="1622425"/>
            <a:ext cx="8065135" cy="35782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l="9714"/>
          <a:stretch>
            <a:fillRect/>
          </a:stretch>
        </p:blipFill>
        <p:spPr>
          <a:xfrm>
            <a:off x="10379075" y="1938020"/>
            <a:ext cx="13209270" cy="82296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0349865" y="10415270"/>
            <a:ext cx="123342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zh-CN" altLang="en-US" sz="2400" dirty="0">
                <a:latin typeface="碳纤维正中黑简体" panose="02010601030101010101" pitchFamily="2" charset="-122"/>
                <a:ea typeface="碳纤维正中黑简体" panose="02010601030101010101" pitchFamily="2" charset="-122"/>
                <a:cs typeface="Lato Medium" panose="020F0502020204030203" pitchFamily="34" charset="0"/>
                <a:sym typeface="+mn-ea"/>
              </a:rPr>
              <a:t>重要的不是所在的位置，而是所在的方向；通过多元的团建活动，营造企业的情感文化</a:t>
            </a:r>
            <a:r>
              <a:rPr lang="zh-CN" altLang="en-US" sz="2400" dirty="0">
                <a:latin typeface="碳纤维正中黑简体" panose="02010601030101010101" pitchFamily="2" charset="-122"/>
                <a:ea typeface="碳纤维正中黑简体" panose="02010601030101010101" pitchFamily="2" charset="-122"/>
                <a:cs typeface="Lato Medium" panose="020F0502020204030203" pitchFamily="34" charset="0"/>
                <a:sym typeface="+mn-ea"/>
              </a:rPr>
              <a:t>。</a:t>
            </a:r>
            <a:endParaRPr lang="zh-CN" altLang="en-US" sz="2400" dirty="0">
              <a:latin typeface="碳纤维正中黑简体" panose="02010601030101010101" pitchFamily="2" charset="-122"/>
              <a:ea typeface="碳纤维正中黑简体" panose="02010601030101010101" pitchFamily="2" charset="-122"/>
              <a:cs typeface="Lato Medium" panose="020F0502020204030203" pitchFamily="34" charset="0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A_库_图文框  46" descr="e7d195523061f1c0c2b73831c94a3edc981f60e396d3e182073EE1468018468A7F192AE5E5CD515B6C3125F8AF6E4EE646174E8CF0B46FD19828DCE8CDA3B3A044A74F0E769C5FA8CB87AB6FC303C8BA3785FAC64AF5424785C80615233B8BFB5809C8674731D07B323E773DF090C02F014D893243ABFA34AFEA51C6CE619E0D4610E04FCB5535586D6DBD095610BFF0"/>
          <p:cNvSpPr/>
          <p:nvPr>
            <p:custDataLst>
              <p:tags r:id="rId1"/>
            </p:custDataLst>
          </p:nvPr>
        </p:nvSpPr>
        <p:spPr>
          <a:xfrm>
            <a:off x="1341120" y="-762000"/>
            <a:ext cx="1628926" cy="4846320"/>
          </a:xfrm>
          <a:prstGeom prst="frame">
            <a:avLst>
              <a:gd name="adj1" fmla="val 3704"/>
            </a:avLst>
          </a:prstGeom>
          <a:solidFill>
            <a:srgbClr val="C00000"/>
          </a:solidFill>
          <a:ln>
            <a:solidFill>
              <a:srgbClr val="B01F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>
              <a:solidFill>
                <a:schemeClr val="tx1"/>
              </a:solidFill>
              <a:latin typeface="碳纤维正中黑简体" panose="02010601030101010101" pitchFamily="2" charset="-122"/>
              <a:ea typeface="碳纤维正中黑简体" panose="02010601030101010101" pitchFamily="2" charset="-122"/>
            </a:endParaRPr>
          </a:p>
        </p:txBody>
      </p:sp>
      <p:pic>
        <p:nvPicPr>
          <p:cNvPr id="2" name="图片占位符 1" descr="/Users/hongjiajie/Desktop/未标题-1 2-14.png未标题-1 2-14"/>
          <p:cNvPicPr>
            <a:picLocks noChangeAspect="1"/>
          </p:cNvPicPr>
          <p:nvPr>
            <p:ph type="pic" sz="quarter" idx="10"/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223" y="-317"/>
            <a:ext cx="24384635" cy="13716000"/>
          </a:xfrm>
          <a:prstGeom prst="rect">
            <a:avLst/>
          </a:prstGeom>
        </p:spPr>
      </p:pic>
      <p:sp>
        <p:nvSpPr>
          <p:cNvPr id="115" name="标题 2"/>
          <p:cNvSpPr txBox="1"/>
          <p:nvPr/>
        </p:nvSpPr>
        <p:spPr>
          <a:xfrm>
            <a:off x="1741170" y="538480"/>
            <a:ext cx="682625" cy="2924810"/>
          </a:xfrm>
          <a:prstGeom prst="rect">
            <a:avLst/>
          </a:prstGeom>
        </p:spPr>
        <p:txBody>
          <a:bodyPr>
            <a:no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C00000"/>
              </a:buClr>
              <a:tabLst>
                <a:tab pos="1433195" algn="l"/>
              </a:tabLst>
            </a:pPr>
            <a:r>
              <a:rPr lang="zh-CN" altLang="en-US" sz="5400" dirty="0">
                <a:solidFill>
                  <a:srgbClr val="B01F2B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</a:rPr>
              <a:t>团建</a:t>
            </a:r>
            <a:r>
              <a:rPr lang="zh-CN" altLang="en-US" sz="5400" dirty="0">
                <a:solidFill>
                  <a:srgbClr val="B01F2B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</a:rPr>
              <a:t>项目</a:t>
            </a:r>
            <a:endParaRPr lang="zh-CN" altLang="en-US" sz="5400" dirty="0">
              <a:solidFill>
                <a:srgbClr val="B01F2B"/>
              </a:solidFill>
              <a:latin typeface="碳纤维正中黑简体" panose="02010601030101010101" pitchFamily="2" charset="-122"/>
              <a:ea typeface="碳纤维正中黑简体" panose="02010601030101010101" pitchFamily="2" charset="-122"/>
            </a:endParaRPr>
          </a:p>
        </p:txBody>
      </p:sp>
      <p:sp>
        <p:nvSpPr>
          <p:cNvPr id="145" name="PA_库_文本框 19" descr="e7d195523061f1c0c2b73831c94a3edc981f60e396d3e182073EE1468018468A7F192AE5E5CD515B6C3125F8AF6E4EE646174E8CF0B46FD19828DCE8CDA3B3A044A74F0E769C5FA8CB87AB6FC303C8BA3785FAC64AF5424785C80615233B8BFB5809C8674731D07B323E773DF090C02F014D893243ABFA34AFEA51C6CE619E0D4610E04FCB5535586D6DBD095610BFF0"/>
          <p:cNvSpPr txBox="1"/>
          <p:nvPr>
            <p:custDataLst>
              <p:tags r:id="rId4"/>
            </p:custDataLst>
          </p:nvPr>
        </p:nvSpPr>
        <p:spPr>
          <a:xfrm flipH="1">
            <a:off x="4146550" y="995680"/>
            <a:ext cx="1642872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3200" dirty="0">
                <a:solidFill>
                  <a:srgbClr val="FF0000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  <a:cs typeface="Lato Medium" panose="020F0502020204030203" pitchFamily="34" charset="0"/>
              </a:rPr>
              <a:t>2：</a:t>
            </a:r>
            <a:r>
              <a:rPr lang="zh-CN" altLang="en-US" sz="3200" dirty="0">
                <a:solidFill>
                  <a:srgbClr val="FF0000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  <a:cs typeface="Lato Medium" panose="020F0502020204030203" pitchFamily="34" charset="0"/>
              </a:rPr>
              <a:t>草坪团建</a:t>
            </a:r>
            <a:endParaRPr lang="zh-CN" altLang="en-US" sz="3200" dirty="0">
              <a:latin typeface="碳纤维正中黑简体" panose="02010601030101010101" pitchFamily="2" charset="-122"/>
              <a:ea typeface="碳纤维正中黑简体" panose="02010601030101010101" pitchFamily="2" charset="-122"/>
              <a:cs typeface="Lato Medium" panose="020F0502020204030203" pitchFamily="34" charset="0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4890" y="2104390"/>
            <a:ext cx="20638135" cy="1124140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A_库_图文框  46" descr="e7d195523061f1c0c2b73831c94a3edc981f60e396d3e182073EE1468018468A7F192AE5E5CD515B6C3125F8AF6E4EE646174E8CF0B46FD19828DCE8CDA3B3A044A74F0E769C5FA8CB87AB6FC303C8BA3785FAC64AF5424785C80615233B8BFB5809C8674731D07B323E773DF090C02F014D893243ABFA34AFEA51C6CE619E0D4610E04FCB5535586D6DBD095610BFF0"/>
          <p:cNvSpPr/>
          <p:nvPr>
            <p:custDataLst>
              <p:tags r:id="rId1"/>
            </p:custDataLst>
          </p:nvPr>
        </p:nvSpPr>
        <p:spPr>
          <a:xfrm>
            <a:off x="1341120" y="-762000"/>
            <a:ext cx="1628926" cy="4846320"/>
          </a:xfrm>
          <a:prstGeom prst="frame">
            <a:avLst>
              <a:gd name="adj1" fmla="val 3704"/>
            </a:avLst>
          </a:prstGeom>
          <a:solidFill>
            <a:srgbClr val="C00000"/>
          </a:solidFill>
          <a:ln>
            <a:solidFill>
              <a:srgbClr val="B01F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>
              <a:solidFill>
                <a:schemeClr val="tx1"/>
              </a:solidFill>
              <a:latin typeface="碳纤维正中黑简体" panose="02010601030101010101" pitchFamily="2" charset="-122"/>
              <a:ea typeface="碳纤维正中黑简体" panose="02010601030101010101" pitchFamily="2" charset="-122"/>
            </a:endParaRPr>
          </a:p>
        </p:txBody>
      </p:sp>
      <p:pic>
        <p:nvPicPr>
          <p:cNvPr id="2" name="图片占位符 1" descr="/Users/hongjiajie/Desktop/未标题-1 2-14.png未标题-1 2-14"/>
          <p:cNvPicPr>
            <a:picLocks noChangeAspect="1"/>
          </p:cNvPicPr>
          <p:nvPr>
            <p:ph type="pic" sz="quarter" idx="10"/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223" y="-317"/>
            <a:ext cx="24384635" cy="13716000"/>
          </a:xfrm>
          <a:prstGeom prst="rect">
            <a:avLst/>
          </a:prstGeom>
        </p:spPr>
      </p:pic>
      <p:sp>
        <p:nvSpPr>
          <p:cNvPr id="115" name="标题 2"/>
          <p:cNvSpPr txBox="1"/>
          <p:nvPr/>
        </p:nvSpPr>
        <p:spPr>
          <a:xfrm>
            <a:off x="1741170" y="538480"/>
            <a:ext cx="682625" cy="2924810"/>
          </a:xfrm>
          <a:prstGeom prst="rect">
            <a:avLst/>
          </a:prstGeom>
        </p:spPr>
        <p:txBody>
          <a:bodyPr>
            <a:no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C00000"/>
              </a:buClr>
              <a:tabLst>
                <a:tab pos="1433195" algn="l"/>
              </a:tabLst>
            </a:pPr>
            <a:r>
              <a:rPr lang="zh-CN" altLang="en-US" sz="5400" dirty="0">
                <a:solidFill>
                  <a:srgbClr val="B01F2B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</a:rPr>
              <a:t>团建</a:t>
            </a:r>
            <a:r>
              <a:rPr lang="zh-CN" altLang="en-US" sz="5400" dirty="0">
                <a:solidFill>
                  <a:srgbClr val="B01F2B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</a:rPr>
              <a:t>项目</a:t>
            </a:r>
            <a:endParaRPr lang="zh-CN" altLang="en-US" sz="5400" dirty="0">
              <a:solidFill>
                <a:srgbClr val="B01F2B"/>
              </a:solidFill>
              <a:latin typeface="碳纤维正中黑简体" panose="02010601030101010101" pitchFamily="2" charset="-122"/>
              <a:ea typeface="碳纤维正中黑简体" panose="02010601030101010101" pitchFamily="2" charset="-122"/>
            </a:endParaRPr>
          </a:p>
        </p:txBody>
      </p:sp>
      <p:sp>
        <p:nvSpPr>
          <p:cNvPr id="145" name="PA_库_文本框 19" descr="e7d195523061f1c0c2b73831c94a3edc981f60e396d3e182073EE1468018468A7F192AE5E5CD515B6C3125F8AF6E4EE646174E8CF0B46FD19828DCE8CDA3B3A044A74F0E769C5FA8CB87AB6FC303C8BA3785FAC64AF5424785C80615233B8BFB5809C8674731D07B323E773DF090C02F014D893243ABFA34AFEA51C6CE619E0D4610E04FCB5535586D6DBD095610BFF0"/>
          <p:cNvSpPr txBox="1"/>
          <p:nvPr>
            <p:custDataLst>
              <p:tags r:id="rId4"/>
            </p:custDataLst>
          </p:nvPr>
        </p:nvSpPr>
        <p:spPr>
          <a:xfrm flipH="1">
            <a:off x="4146550" y="995680"/>
            <a:ext cx="1642872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200" dirty="0">
                <a:solidFill>
                  <a:srgbClr val="FF0000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  <a:cs typeface="Lato Medium" panose="020F0502020204030203" pitchFamily="34" charset="0"/>
              </a:rPr>
              <a:t>3</a:t>
            </a:r>
            <a:r>
              <a:rPr lang="zh-CN" altLang="en-US" sz="3200" dirty="0">
                <a:solidFill>
                  <a:srgbClr val="FF0000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  <a:cs typeface="Lato Medium" panose="020F0502020204030203" pitchFamily="34" charset="0"/>
              </a:rPr>
              <a:t>：定向</a:t>
            </a:r>
            <a:r>
              <a:rPr lang="zh-CN" altLang="en-US" sz="3200" dirty="0">
                <a:solidFill>
                  <a:srgbClr val="FF0000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  <a:cs typeface="Lato Medium" panose="020F0502020204030203" pitchFamily="34" charset="0"/>
              </a:rPr>
              <a:t>任务团建</a:t>
            </a:r>
            <a:endParaRPr lang="zh-CN" altLang="en-US" sz="3200" dirty="0">
              <a:latin typeface="碳纤维正中黑简体" panose="02010601030101010101" pitchFamily="2" charset="-122"/>
              <a:ea typeface="碳纤维正中黑简体" panose="02010601030101010101" pitchFamily="2" charset="-122"/>
              <a:cs typeface="Lato Medium" panose="020F0502020204030203" pitchFamily="34" charset="0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8675" y="2045970"/>
            <a:ext cx="19945855" cy="1116000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A_库_图文框  46" descr="e7d195523061f1c0c2b73831c94a3edc981f60e396d3e182073EE1468018468A7F192AE5E5CD515B6C3125F8AF6E4EE646174E8CF0B46FD19828DCE8CDA3B3A044A74F0E769C5FA8CB87AB6FC303C8BA3785FAC64AF5424785C80615233B8BFB5809C8674731D07B323E773DF090C02F014D893243ABFA34AFEA51C6CE619E0D4610E04FCB5535586D6DBD095610BFF0"/>
          <p:cNvSpPr/>
          <p:nvPr>
            <p:custDataLst>
              <p:tags r:id="rId1"/>
            </p:custDataLst>
          </p:nvPr>
        </p:nvSpPr>
        <p:spPr>
          <a:xfrm>
            <a:off x="1341120" y="-762000"/>
            <a:ext cx="1628926" cy="4846320"/>
          </a:xfrm>
          <a:prstGeom prst="frame">
            <a:avLst>
              <a:gd name="adj1" fmla="val 3704"/>
            </a:avLst>
          </a:prstGeom>
          <a:solidFill>
            <a:srgbClr val="C00000"/>
          </a:solidFill>
          <a:ln>
            <a:solidFill>
              <a:srgbClr val="B01F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>
              <a:solidFill>
                <a:schemeClr val="tx1"/>
              </a:solidFill>
              <a:latin typeface="碳纤维正中黑简体" panose="02010601030101010101" pitchFamily="2" charset="-122"/>
              <a:ea typeface="碳纤维正中黑简体" panose="02010601030101010101" pitchFamily="2" charset="-122"/>
            </a:endParaRPr>
          </a:p>
        </p:txBody>
      </p:sp>
      <p:pic>
        <p:nvPicPr>
          <p:cNvPr id="2" name="图片占位符 1" descr="/Users/hongjiajie/Desktop/未标题-1 2-14.png未标题-1 2-14"/>
          <p:cNvPicPr>
            <a:picLocks noChangeAspect="1"/>
          </p:cNvPicPr>
          <p:nvPr>
            <p:ph type="pic" sz="quarter" idx="10"/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223" y="-317"/>
            <a:ext cx="24384635" cy="13716000"/>
          </a:xfrm>
          <a:prstGeom prst="rect">
            <a:avLst/>
          </a:prstGeom>
        </p:spPr>
      </p:pic>
      <p:sp>
        <p:nvSpPr>
          <p:cNvPr id="115" name="标题 2"/>
          <p:cNvSpPr txBox="1"/>
          <p:nvPr/>
        </p:nvSpPr>
        <p:spPr>
          <a:xfrm>
            <a:off x="1741170" y="538480"/>
            <a:ext cx="682625" cy="2924810"/>
          </a:xfrm>
          <a:prstGeom prst="rect">
            <a:avLst/>
          </a:prstGeom>
        </p:spPr>
        <p:txBody>
          <a:bodyPr>
            <a:no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C00000"/>
              </a:buClr>
              <a:tabLst>
                <a:tab pos="1433195" algn="l"/>
              </a:tabLst>
            </a:pPr>
            <a:r>
              <a:rPr lang="zh-CN" altLang="en-US" sz="5400" dirty="0">
                <a:solidFill>
                  <a:srgbClr val="B01F2B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</a:rPr>
              <a:t>团建</a:t>
            </a:r>
            <a:r>
              <a:rPr lang="zh-CN" altLang="en-US" sz="5400" dirty="0">
                <a:solidFill>
                  <a:srgbClr val="B01F2B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</a:rPr>
              <a:t>项目</a:t>
            </a:r>
            <a:endParaRPr lang="zh-CN" altLang="en-US" sz="5400" dirty="0">
              <a:solidFill>
                <a:srgbClr val="B01F2B"/>
              </a:solidFill>
              <a:latin typeface="碳纤维正中黑简体" panose="02010601030101010101" pitchFamily="2" charset="-122"/>
              <a:ea typeface="碳纤维正中黑简体" panose="02010601030101010101" pitchFamily="2" charset="-122"/>
            </a:endParaRPr>
          </a:p>
        </p:txBody>
      </p:sp>
      <p:sp>
        <p:nvSpPr>
          <p:cNvPr id="145" name="PA_库_文本框 19" descr="e7d195523061f1c0c2b73831c94a3edc981f60e396d3e182073EE1468018468A7F192AE5E5CD515B6C3125F8AF6E4EE646174E8CF0B46FD19828DCE8CDA3B3A044A74F0E769C5FA8CB87AB6FC303C8BA3785FAC64AF5424785C80615233B8BFB5809C8674731D07B323E773DF090C02F014D893243ABFA34AFEA51C6CE619E0D4610E04FCB5535586D6DBD095610BFF0"/>
          <p:cNvSpPr txBox="1"/>
          <p:nvPr>
            <p:custDataLst>
              <p:tags r:id="rId4"/>
            </p:custDataLst>
          </p:nvPr>
        </p:nvSpPr>
        <p:spPr>
          <a:xfrm flipH="1">
            <a:off x="4146550" y="995680"/>
            <a:ext cx="1642872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200" dirty="0">
                <a:solidFill>
                  <a:srgbClr val="FF0000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  <a:cs typeface="Lato Medium" panose="020F0502020204030203" pitchFamily="34" charset="0"/>
              </a:rPr>
              <a:t>3</a:t>
            </a:r>
            <a:r>
              <a:rPr lang="zh-CN" altLang="en-US" sz="3200" dirty="0">
                <a:solidFill>
                  <a:srgbClr val="FF0000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  <a:cs typeface="Lato Medium" panose="020F0502020204030203" pitchFamily="34" charset="0"/>
              </a:rPr>
              <a:t>：定向</a:t>
            </a:r>
            <a:r>
              <a:rPr lang="zh-CN" altLang="en-US" sz="3200" dirty="0">
                <a:solidFill>
                  <a:srgbClr val="FF0000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  <a:cs typeface="Lato Medium" panose="020F0502020204030203" pitchFamily="34" charset="0"/>
              </a:rPr>
              <a:t>任务团建</a:t>
            </a:r>
            <a:endParaRPr lang="zh-CN" altLang="en-US" sz="3200" dirty="0">
              <a:latin typeface="碳纤维正中黑简体" panose="02010601030101010101" pitchFamily="2" charset="-122"/>
              <a:ea typeface="碳纤维正中黑简体" panose="02010601030101010101" pitchFamily="2" charset="-122"/>
              <a:cs typeface="Lato Medium" panose="020F0502020204030203" pitchFamily="34" charset="0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3345" y="2141220"/>
            <a:ext cx="19823288" cy="1116000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A_库_图文框  46" descr="e7d195523061f1c0c2b73831c94a3edc981f60e396d3e182073EE1468018468A7F192AE5E5CD515B6C3125F8AF6E4EE646174E8CF0B46FD19828DCE8CDA3B3A044A74F0E769C5FA8CB87AB6FC303C8BA3785FAC64AF5424785C80615233B8BFB5809C8674731D07B323E773DF090C02F014D893243ABFA34AFEA51C6CE619E0D4610E04FCB5535586D6DBD095610BFF0"/>
          <p:cNvSpPr/>
          <p:nvPr>
            <p:custDataLst>
              <p:tags r:id="rId1"/>
            </p:custDataLst>
          </p:nvPr>
        </p:nvSpPr>
        <p:spPr>
          <a:xfrm>
            <a:off x="1341120" y="-762000"/>
            <a:ext cx="1628926" cy="4846320"/>
          </a:xfrm>
          <a:prstGeom prst="frame">
            <a:avLst>
              <a:gd name="adj1" fmla="val 3704"/>
            </a:avLst>
          </a:prstGeom>
          <a:solidFill>
            <a:srgbClr val="C00000"/>
          </a:solidFill>
          <a:ln>
            <a:solidFill>
              <a:srgbClr val="B01F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>
              <a:solidFill>
                <a:schemeClr val="tx1"/>
              </a:solidFill>
              <a:latin typeface="碳纤维正中黑简体" panose="02010601030101010101" pitchFamily="2" charset="-122"/>
              <a:ea typeface="碳纤维正中黑简体" panose="02010601030101010101" pitchFamily="2" charset="-122"/>
            </a:endParaRPr>
          </a:p>
        </p:txBody>
      </p:sp>
      <p:pic>
        <p:nvPicPr>
          <p:cNvPr id="2" name="图片占位符 1" descr="/Users/hongjiajie/Desktop/未标题-1 2-14.png未标题-1 2-14"/>
          <p:cNvPicPr>
            <a:picLocks noChangeAspect="1"/>
          </p:cNvPicPr>
          <p:nvPr>
            <p:ph type="pic" sz="quarter" idx="10"/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223" y="-317"/>
            <a:ext cx="24384635" cy="13716000"/>
          </a:xfrm>
          <a:prstGeom prst="rect">
            <a:avLst/>
          </a:prstGeom>
        </p:spPr>
      </p:pic>
      <p:sp>
        <p:nvSpPr>
          <p:cNvPr id="115" name="标题 2"/>
          <p:cNvSpPr txBox="1"/>
          <p:nvPr/>
        </p:nvSpPr>
        <p:spPr>
          <a:xfrm>
            <a:off x="1741170" y="538480"/>
            <a:ext cx="682625" cy="2924810"/>
          </a:xfrm>
          <a:prstGeom prst="rect">
            <a:avLst/>
          </a:prstGeom>
        </p:spPr>
        <p:txBody>
          <a:bodyPr>
            <a:no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C00000"/>
              </a:buClr>
              <a:tabLst>
                <a:tab pos="1433195" algn="l"/>
              </a:tabLst>
            </a:pPr>
            <a:r>
              <a:rPr lang="zh-CN" altLang="en-US" sz="5400" dirty="0">
                <a:solidFill>
                  <a:srgbClr val="B01F2B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</a:rPr>
              <a:t>团建</a:t>
            </a:r>
            <a:r>
              <a:rPr lang="zh-CN" altLang="en-US" sz="5400" dirty="0">
                <a:solidFill>
                  <a:srgbClr val="B01F2B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</a:rPr>
              <a:t>项目</a:t>
            </a:r>
            <a:endParaRPr lang="zh-CN" altLang="en-US" sz="5400" dirty="0">
              <a:solidFill>
                <a:srgbClr val="B01F2B"/>
              </a:solidFill>
              <a:latin typeface="碳纤维正中黑简体" panose="02010601030101010101" pitchFamily="2" charset="-122"/>
              <a:ea typeface="碳纤维正中黑简体" panose="02010601030101010101" pitchFamily="2" charset="-122"/>
            </a:endParaRPr>
          </a:p>
        </p:txBody>
      </p:sp>
      <p:sp>
        <p:nvSpPr>
          <p:cNvPr id="145" name="PA_库_文本框 19" descr="e7d195523061f1c0c2b73831c94a3edc981f60e396d3e182073EE1468018468A7F192AE5E5CD515B6C3125F8AF6E4EE646174E8CF0B46FD19828DCE8CDA3B3A044A74F0E769C5FA8CB87AB6FC303C8BA3785FAC64AF5424785C80615233B8BFB5809C8674731D07B323E773DF090C02F014D893243ABFA34AFEA51C6CE619E0D4610E04FCB5535586D6DBD095610BFF0"/>
          <p:cNvSpPr txBox="1"/>
          <p:nvPr>
            <p:custDataLst>
              <p:tags r:id="rId4"/>
            </p:custDataLst>
          </p:nvPr>
        </p:nvSpPr>
        <p:spPr>
          <a:xfrm flipH="1">
            <a:off x="4146550" y="995680"/>
            <a:ext cx="1642872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200" dirty="0">
                <a:solidFill>
                  <a:srgbClr val="FF0000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  <a:cs typeface="Lato Medium" panose="020F0502020204030203" pitchFamily="34" charset="0"/>
              </a:rPr>
              <a:t>3</a:t>
            </a:r>
            <a:r>
              <a:rPr lang="zh-CN" altLang="en-US" sz="3200" dirty="0">
                <a:solidFill>
                  <a:srgbClr val="FF0000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  <a:cs typeface="Lato Medium" panose="020F0502020204030203" pitchFamily="34" charset="0"/>
              </a:rPr>
              <a:t>：定向</a:t>
            </a:r>
            <a:r>
              <a:rPr lang="zh-CN" altLang="en-US" sz="3200" dirty="0">
                <a:solidFill>
                  <a:srgbClr val="FF0000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  <a:cs typeface="Lato Medium" panose="020F0502020204030203" pitchFamily="34" charset="0"/>
              </a:rPr>
              <a:t>任务团建</a:t>
            </a:r>
            <a:endParaRPr lang="zh-CN" altLang="en-US" sz="3200" dirty="0">
              <a:latin typeface="碳纤维正中黑简体" panose="02010601030101010101" pitchFamily="2" charset="-122"/>
              <a:ea typeface="碳纤维正中黑简体" panose="02010601030101010101" pitchFamily="2" charset="-122"/>
              <a:cs typeface="Lato Medium" panose="020F0502020204030203" pitchFamily="34" charset="0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7395" y="1981200"/>
            <a:ext cx="20143956" cy="1116000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A_库_图文框  46" descr="e7d195523061f1c0c2b73831c94a3edc981f60e396d3e182073EE1468018468A7F192AE5E5CD515B6C3125F8AF6E4EE646174E8CF0B46FD19828DCE8CDA3B3A044A74F0E769C5FA8CB87AB6FC303C8BA3785FAC64AF5424785C80615233B8BFB5809C8674731D07B323E773DF090C02F014D893243ABFA34AFEA51C6CE619E0D4610E04FCB5535586D6DBD095610BFF0"/>
          <p:cNvSpPr/>
          <p:nvPr>
            <p:custDataLst>
              <p:tags r:id="rId1"/>
            </p:custDataLst>
          </p:nvPr>
        </p:nvSpPr>
        <p:spPr>
          <a:xfrm>
            <a:off x="1341120" y="-762000"/>
            <a:ext cx="1628926" cy="4846320"/>
          </a:xfrm>
          <a:prstGeom prst="frame">
            <a:avLst>
              <a:gd name="adj1" fmla="val 3704"/>
            </a:avLst>
          </a:prstGeom>
          <a:solidFill>
            <a:srgbClr val="C00000"/>
          </a:solidFill>
          <a:ln>
            <a:solidFill>
              <a:srgbClr val="B01F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>
              <a:solidFill>
                <a:schemeClr val="tx1"/>
              </a:solidFill>
              <a:latin typeface="碳纤维正中黑简体" panose="02010601030101010101" pitchFamily="2" charset="-122"/>
              <a:ea typeface="碳纤维正中黑简体" panose="02010601030101010101" pitchFamily="2" charset="-122"/>
            </a:endParaRPr>
          </a:p>
        </p:txBody>
      </p:sp>
      <p:pic>
        <p:nvPicPr>
          <p:cNvPr id="2" name="图片占位符 1" descr="/Users/hongjiajie/Desktop/未标题-1 2-14.png未标题-1 2-14"/>
          <p:cNvPicPr>
            <a:picLocks noChangeAspect="1"/>
          </p:cNvPicPr>
          <p:nvPr>
            <p:ph type="pic" sz="quarter" idx="10"/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223" y="-317"/>
            <a:ext cx="24384635" cy="13716000"/>
          </a:xfrm>
          <a:prstGeom prst="rect">
            <a:avLst/>
          </a:prstGeom>
        </p:spPr>
      </p:pic>
      <p:sp>
        <p:nvSpPr>
          <p:cNvPr id="115" name="标题 2"/>
          <p:cNvSpPr txBox="1"/>
          <p:nvPr/>
        </p:nvSpPr>
        <p:spPr>
          <a:xfrm>
            <a:off x="1741170" y="538480"/>
            <a:ext cx="682625" cy="2924810"/>
          </a:xfrm>
          <a:prstGeom prst="rect">
            <a:avLst/>
          </a:prstGeom>
        </p:spPr>
        <p:txBody>
          <a:bodyPr>
            <a:no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C00000"/>
              </a:buClr>
              <a:tabLst>
                <a:tab pos="1433195" algn="l"/>
              </a:tabLst>
            </a:pPr>
            <a:r>
              <a:rPr lang="zh-CN" altLang="en-US" sz="5400" dirty="0">
                <a:solidFill>
                  <a:srgbClr val="B01F2B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</a:rPr>
              <a:t>团建</a:t>
            </a:r>
            <a:r>
              <a:rPr lang="zh-CN" altLang="en-US" sz="5400" dirty="0">
                <a:solidFill>
                  <a:srgbClr val="B01F2B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</a:rPr>
              <a:t>项目</a:t>
            </a:r>
            <a:endParaRPr lang="zh-CN" altLang="en-US" sz="5400" dirty="0">
              <a:solidFill>
                <a:srgbClr val="B01F2B"/>
              </a:solidFill>
              <a:latin typeface="碳纤维正中黑简体" panose="02010601030101010101" pitchFamily="2" charset="-122"/>
              <a:ea typeface="碳纤维正中黑简体" panose="02010601030101010101" pitchFamily="2" charset="-122"/>
            </a:endParaRPr>
          </a:p>
        </p:txBody>
      </p:sp>
      <p:sp>
        <p:nvSpPr>
          <p:cNvPr id="145" name="PA_库_文本框 19" descr="e7d195523061f1c0c2b73831c94a3edc981f60e396d3e182073EE1468018468A7F192AE5E5CD515B6C3125F8AF6E4EE646174E8CF0B46FD19828DCE8CDA3B3A044A74F0E769C5FA8CB87AB6FC303C8BA3785FAC64AF5424785C80615233B8BFB5809C8674731D07B323E773DF090C02F014D893243ABFA34AFEA51C6CE619E0D4610E04FCB5535586D6DBD095610BFF0"/>
          <p:cNvSpPr txBox="1"/>
          <p:nvPr>
            <p:custDataLst>
              <p:tags r:id="rId4"/>
            </p:custDataLst>
          </p:nvPr>
        </p:nvSpPr>
        <p:spPr>
          <a:xfrm flipH="1">
            <a:off x="4146550" y="995680"/>
            <a:ext cx="1642872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200" dirty="0">
                <a:solidFill>
                  <a:srgbClr val="FF0000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  <a:cs typeface="Lato Medium" panose="020F0502020204030203" pitchFamily="34" charset="0"/>
              </a:rPr>
              <a:t>3</a:t>
            </a:r>
            <a:r>
              <a:rPr lang="zh-CN" altLang="en-US" sz="3200" dirty="0">
                <a:solidFill>
                  <a:srgbClr val="FF0000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  <a:cs typeface="Lato Medium" panose="020F0502020204030203" pitchFamily="34" charset="0"/>
              </a:rPr>
              <a:t>：定向</a:t>
            </a:r>
            <a:r>
              <a:rPr lang="zh-CN" altLang="en-US" sz="3200" dirty="0">
                <a:solidFill>
                  <a:srgbClr val="FF0000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  <a:cs typeface="Lato Medium" panose="020F0502020204030203" pitchFamily="34" charset="0"/>
              </a:rPr>
              <a:t>任务团建</a:t>
            </a:r>
            <a:endParaRPr lang="zh-CN" altLang="en-US" sz="3200" dirty="0">
              <a:latin typeface="碳纤维正中黑简体" panose="02010601030101010101" pitchFamily="2" charset="-122"/>
              <a:ea typeface="碳纤维正中黑简体" panose="02010601030101010101" pitchFamily="2" charset="-122"/>
              <a:cs typeface="Lato Medium" panose="020F0502020204030203" pitchFamily="34" charset="0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6120" y="2136775"/>
            <a:ext cx="20829270" cy="1058735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A_库_图文框  46" descr="e7d195523061f1c0c2b73831c94a3edc981f60e396d3e182073EE1468018468A7F192AE5E5CD515B6C3125F8AF6E4EE646174E8CF0B46FD19828DCE8CDA3B3A044A74F0E769C5FA8CB87AB6FC303C8BA3785FAC64AF5424785C80615233B8BFB5809C8674731D07B323E773DF090C02F014D893243ABFA34AFEA51C6CE619E0D4610E04FCB5535586D6DBD095610BFF0"/>
          <p:cNvSpPr/>
          <p:nvPr>
            <p:custDataLst>
              <p:tags r:id="rId1"/>
            </p:custDataLst>
          </p:nvPr>
        </p:nvSpPr>
        <p:spPr>
          <a:xfrm>
            <a:off x="1341120" y="-762000"/>
            <a:ext cx="1628926" cy="4846320"/>
          </a:xfrm>
          <a:prstGeom prst="frame">
            <a:avLst>
              <a:gd name="adj1" fmla="val 3704"/>
            </a:avLst>
          </a:prstGeom>
          <a:solidFill>
            <a:srgbClr val="C00000"/>
          </a:solidFill>
          <a:ln>
            <a:solidFill>
              <a:srgbClr val="B01F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>
              <a:solidFill>
                <a:schemeClr val="tx1"/>
              </a:solidFill>
              <a:latin typeface="碳纤维正中黑简体" panose="02010601030101010101" pitchFamily="2" charset="-122"/>
              <a:ea typeface="碳纤维正中黑简体" panose="02010601030101010101" pitchFamily="2" charset="-122"/>
            </a:endParaRPr>
          </a:p>
        </p:txBody>
      </p:sp>
      <p:pic>
        <p:nvPicPr>
          <p:cNvPr id="2" name="图片占位符 1" descr="/Users/hongjiajie/Desktop/未标题-1 2-14.png未标题-1 2-14"/>
          <p:cNvPicPr>
            <a:picLocks noChangeAspect="1"/>
          </p:cNvPicPr>
          <p:nvPr>
            <p:ph type="pic" sz="quarter" idx="10"/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223" y="-317"/>
            <a:ext cx="24384635" cy="13716000"/>
          </a:xfrm>
          <a:prstGeom prst="rect">
            <a:avLst/>
          </a:prstGeom>
        </p:spPr>
      </p:pic>
      <p:sp>
        <p:nvSpPr>
          <p:cNvPr id="115" name="标题 2"/>
          <p:cNvSpPr txBox="1"/>
          <p:nvPr/>
        </p:nvSpPr>
        <p:spPr>
          <a:xfrm>
            <a:off x="1741170" y="538480"/>
            <a:ext cx="682625" cy="2924810"/>
          </a:xfrm>
          <a:prstGeom prst="rect">
            <a:avLst/>
          </a:prstGeom>
        </p:spPr>
        <p:txBody>
          <a:bodyPr>
            <a:no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C00000"/>
              </a:buClr>
              <a:tabLst>
                <a:tab pos="1433195" algn="l"/>
              </a:tabLst>
            </a:pPr>
            <a:r>
              <a:rPr lang="zh-CN" altLang="en-US" sz="5400" dirty="0">
                <a:solidFill>
                  <a:srgbClr val="B01F2B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</a:rPr>
              <a:t>团建</a:t>
            </a:r>
            <a:r>
              <a:rPr lang="zh-CN" altLang="en-US" sz="5400" dirty="0">
                <a:solidFill>
                  <a:srgbClr val="B01F2B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</a:rPr>
              <a:t>项目</a:t>
            </a:r>
            <a:endParaRPr lang="zh-CN" altLang="en-US" sz="5400" dirty="0">
              <a:solidFill>
                <a:srgbClr val="B01F2B"/>
              </a:solidFill>
              <a:latin typeface="碳纤维正中黑简体" panose="02010601030101010101" pitchFamily="2" charset="-122"/>
              <a:ea typeface="碳纤维正中黑简体" panose="02010601030101010101" pitchFamily="2" charset="-122"/>
            </a:endParaRPr>
          </a:p>
        </p:txBody>
      </p:sp>
      <p:sp>
        <p:nvSpPr>
          <p:cNvPr id="145" name="PA_库_文本框 19" descr="e7d195523061f1c0c2b73831c94a3edc981f60e396d3e182073EE1468018468A7F192AE5E5CD515B6C3125F8AF6E4EE646174E8CF0B46FD19828DCE8CDA3B3A044A74F0E769C5FA8CB87AB6FC303C8BA3785FAC64AF5424785C80615233B8BFB5809C8674731D07B323E773DF090C02F014D893243ABFA34AFEA51C6CE619E0D4610E04FCB5535586D6DBD095610BFF0"/>
          <p:cNvSpPr txBox="1"/>
          <p:nvPr>
            <p:custDataLst>
              <p:tags r:id="rId4"/>
            </p:custDataLst>
          </p:nvPr>
        </p:nvSpPr>
        <p:spPr>
          <a:xfrm flipH="1">
            <a:off x="4146550" y="995680"/>
            <a:ext cx="1642872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200" dirty="0">
                <a:solidFill>
                  <a:srgbClr val="FF0000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  <a:cs typeface="Lato Medium" panose="020F0502020204030203" pitchFamily="34" charset="0"/>
              </a:rPr>
              <a:t>3</a:t>
            </a:r>
            <a:r>
              <a:rPr lang="zh-CN" altLang="en-US" sz="3200" dirty="0">
                <a:solidFill>
                  <a:srgbClr val="FF0000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  <a:cs typeface="Lato Medium" panose="020F0502020204030203" pitchFamily="34" charset="0"/>
              </a:rPr>
              <a:t>：定向</a:t>
            </a:r>
            <a:r>
              <a:rPr lang="zh-CN" altLang="en-US" sz="3200" dirty="0">
                <a:solidFill>
                  <a:srgbClr val="FF0000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  <a:cs typeface="Lato Medium" panose="020F0502020204030203" pitchFamily="34" charset="0"/>
              </a:rPr>
              <a:t>任务团建</a:t>
            </a:r>
            <a:endParaRPr lang="zh-CN" altLang="en-US" sz="3200" dirty="0">
              <a:latin typeface="碳纤维正中黑简体" panose="02010601030101010101" pitchFamily="2" charset="-122"/>
              <a:ea typeface="碳纤维正中黑简体" panose="02010601030101010101" pitchFamily="2" charset="-122"/>
              <a:cs typeface="Lato Medium" panose="020F0502020204030203" pitchFamily="34" charset="0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5195" y="2346960"/>
            <a:ext cx="19839940" cy="932243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A_库_图文框  46" descr="e7d195523061f1c0c2b73831c94a3edc981f60e396d3e182073EE1468018468A7F192AE5E5CD515B6C3125F8AF6E4EE646174E8CF0B46FD19828DCE8CDA3B3A044A74F0E769C5FA8CB87AB6FC303C8BA3785FAC64AF5424785C80615233B8BFB5809C8674731D07B323E773DF090C02F014D893243ABFA34AFEA51C6CE619E0D4610E04FCB5535586D6DBD095610BFF0"/>
          <p:cNvSpPr/>
          <p:nvPr>
            <p:custDataLst>
              <p:tags r:id="rId1"/>
            </p:custDataLst>
          </p:nvPr>
        </p:nvSpPr>
        <p:spPr>
          <a:xfrm>
            <a:off x="1341120" y="-762000"/>
            <a:ext cx="1628926" cy="4846320"/>
          </a:xfrm>
          <a:prstGeom prst="frame">
            <a:avLst>
              <a:gd name="adj1" fmla="val 3704"/>
            </a:avLst>
          </a:prstGeom>
          <a:solidFill>
            <a:srgbClr val="C00000"/>
          </a:solidFill>
          <a:ln>
            <a:solidFill>
              <a:srgbClr val="B01F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>
              <a:solidFill>
                <a:schemeClr val="tx1"/>
              </a:solidFill>
              <a:latin typeface="碳纤维正中黑简体" panose="02010601030101010101" pitchFamily="2" charset="-122"/>
              <a:ea typeface="碳纤维正中黑简体" panose="02010601030101010101" pitchFamily="2" charset="-122"/>
            </a:endParaRPr>
          </a:p>
        </p:txBody>
      </p:sp>
      <p:pic>
        <p:nvPicPr>
          <p:cNvPr id="2" name="图片占位符 1" descr="/Users/hongjiajie/Desktop/未标题-1 2-14.png未标题-1 2-14"/>
          <p:cNvPicPr>
            <a:picLocks noChangeAspect="1"/>
          </p:cNvPicPr>
          <p:nvPr>
            <p:ph type="pic" sz="quarter" idx="10"/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223" y="-317"/>
            <a:ext cx="24384635" cy="13716000"/>
          </a:xfrm>
          <a:prstGeom prst="rect">
            <a:avLst/>
          </a:prstGeom>
        </p:spPr>
      </p:pic>
      <p:sp>
        <p:nvSpPr>
          <p:cNvPr id="115" name="标题 2"/>
          <p:cNvSpPr txBox="1"/>
          <p:nvPr/>
        </p:nvSpPr>
        <p:spPr>
          <a:xfrm>
            <a:off x="1741170" y="538480"/>
            <a:ext cx="682625" cy="2924810"/>
          </a:xfrm>
          <a:prstGeom prst="rect">
            <a:avLst/>
          </a:prstGeom>
        </p:spPr>
        <p:txBody>
          <a:bodyPr>
            <a:no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C00000"/>
              </a:buClr>
              <a:tabLst>
                <a:tab pos="1433195" algn="l"/>
              </a:tabLst>
            </a:pPr>
            <a:r>
              <a:rPr lang="zh-CN" altLang="en-US" sz="5400" dirty="0">
                <a:solidFill>
                  <a:srgbClr val="B01F2B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</a:rPr>
              <a:t>团建</a:t>
            </a:r>
            <a:r>
              <a:rPr lang="zh-CN" altLang="en-US" sz="5400" dirty="0">
                <a:solidFill>
                  <a:srgbClr val="B01F2B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</a:rPr>
              <a:t>项目</a:t>
            </a:r>
            <a:endParaRPr lang="zh-CN" altLang="en-US" sz="5400" dirty="0">
              <a:solidFill>
                <a:srgbClr val="B01F2B"/>
              </a:solidFill>
              <a:latin typeface="碳纤维正中黑简体" panose="02010601030101010101" pitchFamily="2" charset="-122"/>
              <a:ea typeface="碳纤维正中黑简体" panose="02010601030101010101" pitchFamily="2" charset="-122"/>
            </a:endParaRPr>
          </a:p>
        </p:txBody>
      </p:sp>
      <p:sp>
        <p:nvSpPr>
          <p:cNvPr id="145" name="PA_库_文本框 19" descr="e7d195523061f1c0c2b73831c94a3edc981f60e396d3e182073EE1468018468A7F192AE5E5CD515B6C3125F8AF6E4EE646174E8CF0B46FD19828DCE8CDA3B3A044A74F0E769C5FA8CB87AB6FC303C8BA3785FAC64AF5424785C80615233B8BFB5809C8674731D07B323E773DF090C02F014D893243ABFA34AFEA51C6CE619E0D4610E04FCB5535586D6DBD095610BFF0"/>
          <p:cNvSpPr txBox="1"/>
          <p:nvPr>
            <p:custDataLst>
              <p:tags r:id="rId4"/>
            </p:custDataLst>
          </p:nvPr>
        </p:nvSpPr>
        <p:spPr>
          <a:xfrm flipH="1">
            <a:off x="4146550" y="995680"/>
            <a:ext cx="1642872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200" dirty="0">
                <a:solidFill>
                  <a:srgbClr val="FF0000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  <a:cs typeface="Lato Medium" panose="020F0502020204030203" pitchFamily="34" charset="0"/>
              </a:rPr>
              <a:t>3</a:t>
            </a:r>
            <a:r>
              <a:rPr lang="zh-CN" altLang="en-US" sz="3200" dirty="0">
                <a:solidFill>
                  <a:srgbClr val="FF0000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  <a:cs typeface="Lato Medium" panose="020F0502020204030203" pitchFamily="34" charset="0"/>
              </a:rPr>
              <a:t>：定向</a:t>
            </a:r>
            <a:r>
              <a:rPr lang="zh-CN" altLang="en-US" sz="3200" dirty="0">
                <a:solidFill>
                  <a:srgbClr val="FF0000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  <a:cs typeface="Lato Medium" panose="020F0502020204030203" pitchFamily="34" charset="0"/>
              </a:rPr>
              <a:t>任务团建</a:t>
            </a:r>
            <a:endParaRPr lang="zh-CN" altLang="en-US" sz="3200" dirty="0">
              <a:latin typeface="碳纤维正中黑简体" panose="02010601030101010101" pitchFamily="2" charset="-122"/>
              <a:ea typeface="碳纤维正中黑简体" panose="02010601030101010101" pitchFamily="2" charset="-122"/>
              <a:cs typeface="Lato Medium" panose="020F0502020204030203" pitchFamily="34" charset="0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2170" y="2008505"/>
            <a:ext cx="18265140" cy="1062164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A_库_图文框  46" descr="e7d195523061f1c0c2b73831c94a3edc981f60e396d3e182073EE1468018468A7F192AE5E5CD515B6C3125F8AF6E4EE646174E8CF0B46FD19828DCE8CDA3B3A044A74F0E769C5FA8CB87AB6FC303C8BA3785FAC64AF5424785C80615233B8BFB5809C8674731D07B323E773DF090C02F014D893243ABFA34AFEA51C6CE619E0D4610E04FCB5535586D6DBD095610BFF0"/>
          <p:cNvSpPr/>
          <p:nvPr>
            <p:custDataLst>
              <p:tags r:id="rId1"/>
            </p:custDataLst>
          </p:nvPr>
        </p:nvSpPr>
        <p:spPr>
          <a:xfrm>
            <a:off x="1341120" y="-762000"/>
            <a:ext cx="1628926" cy="4846320"/>
          </a:xfrm>
          <a:prstGeom prst="frame">
            <a:avLst>
              <a:gd name="adj1" fmla="val 3704"/>
            </a:avLst>
          </a:prstGeom>
          <a:solidFill>
            <a:srgbClr val="C00000"/>
          </a:solidFill>
          <a:ln>
            <a:solidFill>
              <a:srgbClr val="B01F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>
              <a:solidFill>
                <a:schemeClr val="tx1"/>
              </a:solidFill>
              <a:latin typeface="碳纤维正中黑简体" panose="02010601030101010101" pitchFamily="2" charset="-122"/>
              <a:ea typeface="碳纤维正中黑简体" panose="02010601030101010101" pitchFamily="2" charset="-122"/>
            </a:endParaRPr>
          </a:p>
        </p:txBody>
      </p:sp>
      <p:pic>
        <p:nvPicPr>
          <p:cNvPr id="2" name="图片占位符 1" descr="/Users/hongjiajie/Desktop/未标题-1 2-14.png未标题-1 2-14"/>
          <p:cNvPicPr>
            <a:picLocks noChangeAspect="1"/>
          </p:cNvPicPr>
          <p:nvPr>
            <p:ph type="pic" sz="quarter" idx="10"/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223" y="-317"/>
            <a:ext cx="24384635" cy="13716000"/>
          </a:xfrm>
          <a:prstGeom prst="rect">
            <a:avLst/>
          </a:prstGeom>
        </p:spPr>
      </p:pic>
      <p:sp>
        <p:nvSpPr>
          <p:cNvPr id="115" name="标题 2"/>
          <p:cNvSpPr txBox="1"/>
          <p:nvPr/>
        </p:nvSpPr>
        <p:spPr>
          <a:xfrm>
            <a:off x="1741170" y="538480"/>
            <a:ext cx="682625" cy="2924810"/>
          </a:xfrm>
          <a:prstGeom prst="rect">
            <a:avLst/>
          </a:prstGeom>
        </p:spPr>
        <p:txBody>
          <a:bodyPr>
            <a:no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C00000"/>
              </a:buClr>
              <a:tabLst>
                <a:tab pos="1433195" algn="l"/>
              </a:tabLst>
            </a:pPr>
            <a:r>
              <a:rPr lang="zh-CN" altLang="en-US" sz="5400" dirty="0">
                <a:solidFill>
                  <a:srgbClr val="B01F2B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</a:rPr>
              <a:t>团建</a:t>
            </a:r>
            <a:r>
              <a:rPr lang="zh-CN" altLang="en-US" sz="5400" dirty="0">
                <a:solidFill>
                  <a:srgbClr val="B01F2B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</a:rPr>
              <a:t>项目</a:t>
            </a:r>
            <a:endParaRPr lang="zh-CN" altLang="en-US" sz="5400" dirty="0">
              <a:solidFill>
                <a:srgbClr val="B01F2B"/>
              </a:solidFill>
              <a:latin typeface="碳纤维正中黑简体" panose="02010601030101010101" pitchFamily="2" charset="-122"/>
              <a:ea typeface="碳纤维正中黑简体" panose="02010601030101010101" pitchFamily="2" charset="-122"/>
            </a:endParaRPr>
          </a:p>
        </p:txBody>
      </p:sp>
      <p:sp>
        <p:nvSpPr>
          <p:cNvPr id="145" name="PA_库_文本框 19" descr="e7d195523061f1c0c2b73831c94a3edc981f60e396d3e182073EE1468018468A7F192AE5E5CD515B6C3125F8AF6E4EE646174E8CF0B46FD19828DCE8CDA3B3A044A74F0E769C5FA8CB87AB6FC303C8BA3785FAC64AF5424785C80615233B8BFB5809C8674731D07B323E773DF090C02F014D893243ABFA34AFEA51C6CE619E0D4610E04FCB5535586D6DBD095610BFF0"/>
          <p:cNvSpPr txBox="1"/>
          <p:nvPr>
            <p:custDataLst>
              <p:tags r:id="rId4"/>
            </p:custDataLst>
          </p:nvPr>
        </p:nvSpPr>
        <p:spPr>
          <a:xfrm flipH="1">
            <a:off x="4146550" y="995680"/>
            <a:ext cx="1642872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200" dirty="0">
                <a:solidFill>
                  <a:srgbClr val="FF0000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  <a:cs typeface="Lato Medium" panose="020F0502020204030203" pitchFamily="34" charset="0"/>
              </a:rPr>
              <a:t>3</a:t>
            </a:r>
            <a:r>
              <a:rPr lang="zh-CN" altLang="en-US" sz="3200" dirty="0">
                <a:solidFill>
                  <a:srgbClr val="FF0000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  <a:cs typeface="Lato Medium" panose="020F0502020204030203" pitchFamily="34" charset="0"/>
              </a:rPr>
              <a:t>：定向</a:t>
            </a:r>
            <a:r>
              <a:rPr lang="zh-CN" altLang="en-US" sz="3200" dirty="0">
                <a:solidFill>
                  <a:srgbClr val="FF0000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  <a:cs typeface="Lato Medium" panose="020F0502020204030203" pitchFamily="34" charset="0"/>
              </a:rPr>
              <a:t>任务团建</a:t>
            </a:r>
            <a:endParaRPr lang="zh-CN" altLang="en-US" sz="3200" dirty="0">
              <a:latin typeface="碳纤维正中黑简体" panose="02010601030101010101" pitchFamily="2" charset="-122"/>
              <a:ea typeface="碳纤维正中黑简体" panose="02010601030101010101" pitchFamily="2" charset="-122"/>
              <a:cs typeface="Lato Medium" panose="020F0502020204030203" pitchFamily="34" charset="0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7545" y="2276475"/>
            <a:ext cx="18653125" cy="1024128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A_库_图文框  46" descr="e7d195523061f1c0c2b73831c94a3edc981f60e396d3e182073EE1468018468A7F192AE5E5CD515B6C3125F8AF6E4EE646174E8CF0B46FD19828DCE8CDA3B3A044A74F0E769C5FA8CB87AB6FC303C8BA3785FAC64AF5424785C80615233B8BFB5809C8674731D07B323E773DF090C02F014D893243ABFA34AFEA51C6CE619E0D4610E04FCB5535586D6DBD095610BFF0"/>
          <p:cNvSpPr/>
          <p:nvPr>
            <p:custDataLst>
              <p:tags r:id="rId1"/>
            </p:custDataLst>
          </p:nvPr>
        </p:nvSpPr>
        <p:spPr>
          <a:xfrm>
            <a:off x="1341120" y="-762000"/>
            <a:ext cx="1628926" cy="4846320"/>
          </a:xfrm>
          <a:prstGeom prst="frame">
            <a:avLst>
              <a:gd name="adj1" fmla="val 3704"/>
            </a:avLst>
          </a:prstGeom>
          <a:solidFill>
            <a:srgbClr val="C00000"/>
          </a:solidFill>
          <a:ln>
            <a:solidFill>
              <a:srgbClr val="B01F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>
              <a:solidFill>
                <a:schemeClr val="tx1"/>
              </a:solidFill>
              <a:latin typeface="碳纤维正中黑简体" panose="02010601030101010101" pitchFamily="2" charset="-122"/>
              <a:ea typeface="碳纤维正中黑简体" panose="02010601030101010101" pitchFamily="2" charset="-122"/>
            </a:endParaRPr>
          </a:p>
        </p:txBody>
      </p:sp>
      <p:pic>
        <p:nvPicPr>
          <p:cNvPr id="2" name="图片占位符 1" descr="/Users/hongjiajie/Desktop/未标题-1 2-14.png未标题-1 2-14"/>
          <p:cNvPicPr>
            <a:picLocks noChangeAspect="1"/>
          </p:cNvPicPr>
          <p:nvPr>
            <p:ph type="pic" sz="quarter" idx="10"/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223" y="-317"/>
            <a:ext cx="24384635" cy="13716000"/>
          </a:xfrm>
          <a:prstGeom prst="rect">
            <a:avLst/>
          </a:prstGeom>
        </p:spPr>
      </p:pic>
      <p:sp>
        <p:nvSpPr>
          <p:cNvPr id="115" name="标题 2"/>
          <p:cNvSpPr txBox="1"/>
          <p:nvPr/>
        </p:nvSpPr>
        <p:spPr>
          <a:xfrm>
            <a:off x="1741170" y="538480"/>
            <a:ext cx="682625" cy="2924810"/>
          </a:xfrm>
          <a:prstGeom prst="rect">
            <a:avLst/>
          </a:prstGeom>
        </p:spPr>
        <p:txBody>
          <a:bodyPr>
            <a:no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C00000"/>
              </a:buClr>
              <a:tabLst>
                <a:tab pos="1433195" algn="l"/>
              </a:tabLst>
            </a:pPr>
            <a:r>
              <a:rPr lang="zh-CN" altLang="en-US" sz="5400" dirty="0">
                <a:solidFill>
                  <a:srgbClr val="B01F2B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</a:rPr>
              <a:t>团建</a:t>
            </a:r>
            <a:r>
              <a:rPr lang="zh-CN" altLang="en-US" sz="5400" dirty="0">
                <a:solidFill>
                  <a:srgbClr val="B01F2B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</a:rPr>
              <a:t>项目</a:t>
            </a:r>
            <a:endParaRPr lang="zh-CN" altLang="en-US" sz="5400" dirty="0">
              <a:solidFill>
                <a:srgbClr val="B01F2B"/>
              </a:solidFill>
              <a:latin typeface="碳纤维正中黑简体" panose="02010601030101010101" pitchFamily="2" charset="-122"/>
              <a:ea typeface="碳纤维正中黑简体" panose="02010601030101010101" pitchFamily="2" charset="-122"/>
            </a:endParaRPr>
          </a:p>
        </p:txBody>
      </p:sp>
      <p:sp>
        <p:nvSpPr>
          <p:cNvPr id="145" name="PA_库_文本框 19" descr="e7d195523061f1c0c2b73831c94a3edc981f60e396d3e182073EE1468018468A7F192AE5E5CD515B6C3125F8AF6E4EE646174E8CF0B46FD19828DCE8CDA3B3A044A74F0E769C5FA8CB87AB6FC303C8BA3785FAC64AF5424785C80615233B8BFB5809C8674731D07B323E773DF090C02F014D893243ABFA34AFEA51C6CE619E0D4610E04FCB5535586D6DBD095610BFF0"/>
          <p:cNvSpPr txBox="1"/>
          <p:nvPr>
            <p:custDataLst>
              <p:tags r:id="rId4"/>
            </p:custDataLst>
          </p:nvPr>
        </p:nvSpPr>
        <p:spPr>
          <a:xfrm flipH="1">
            <a:off x="4146550" y="995680"/>
            <a:ext cx="1642872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200" dirty="0">
                <a:solidFill>
                  <a:srgbClr val="FF0000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  <a:cs typeface="Lato Medium" panose="020F0502020204030203" pitchFamily="34" charset="0"/>
              </a:rPr>
              <a:t>3</a:t>
            </a:r>
            <a:r>
              <a:rPr lang="zh-CN" altLang="en-US" sz="3200" dirty="0">
                <a:solidFill>
                  <a:srgbClr val="FF0000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  <a:cs typeface="Lato Medium" panose="020F0502020204030203" pitchFamily="34" charset="0"/>
              </a:rPr>
              <a:t>：定向</a:t>
            </a:r>
            <a:r>
              <a:rPr lang="zh-CN" altLang="en-US" sz="3200" dirty="0">
                <a:solidFill>
                  <a:srgbClr val="FF0000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  <a:cs typeface="Lato Medium" panose="020F0502020204030203" pitchFamily="34" charset="0"/>
              </a:rPr>
              <a:t>任务团建</a:t>
            </a:r>
            <a:endParaRPr lang="zh-CN" altLang="en-US" sz="3200" dirty="0">
              <a:latin typeface="碳纤维正中黑简体" panose="02010601030101010101" pitchFamily="2" charset="-122"/>
              <a:ea typeface="碳纤维正中黑简体" panose="02010601030101010101" pitchFamily="2" charset="-122"/>
              <a:cs typeface="Lato Medium" panose="020F0502020204030203" pitchFamily="34" charset="0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2955" y="2377440"/>
            <a:ext cx="19597370" cy="918146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A_库_图文框  46" descr="e7d195523061f1c0c2b73831c94a3edc981f60e396d3e182073EE1468018468A7F192AE5E5CD515B6C3125F8AF6E4EE646174E8CF0B46FD19828DCE8CDA3B3A044A74F0E769C5FA8CB87AB6FC303C8BA3785FAC64AF5424785C80615233B8BFB5809C8674731D07B323E773DF090C02F014D893243ABFA34AFEA51C6CE619E0D4610E04FCB5535586D6DBD095610BFF0"/>
          <p:cNvSpPr/>
          <p:nvPr>
            <p:custDataLst>
              <p:tags r:id="rId1"/>
            </p:custDataLst>
          </p:nvPr>
        </p:nvSpPr>
        <p:spPr>
          <a:xfrm>
            <a:off x="1341120" y="-762000"/>
            <a:ext cx="1628926" cy="4846320"/>
          </a:xfrm>
          <a:prstGeom prst="frame">
            <a:avLst>
              <a:gd name="adj1" fmla="val 3704"/>
            </a:avLst>
          </a:prstGeom>
          <a:solidFill>
            <a:srgbClr val="C00000"/>
          </a:solidFill>
          <a:ln>
            <a:solidFill>
              <a:srgbClr val="B01F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>
              <a:solidFill>
                <a:schemeClr val="tx1"/>
              </a:solidFill>
              <a:latin typeface="碳纤维正中黑简体" panose="02010601030101010101" pitchFamily="2" charset="-122"/>
              <a:ea typeface="碳纤维正中黑简体" panose="02010601030101010101" pitchFamily="2" charset="-122"/>
            </a:endParaRPr>
          </a:p>
        </p:txBody>
      </p:sp>
      <p:pic>
        <p:nvPicPr>
          <p:cNvPr id="2" name="图片占位符 1" descr="/Users/hongjiajie/Desktop/未标题-1 2-14.png未标题-1 2-14"/>
          <p:cNvPicPr>
            <a:picLocks noChangeAspect="1"/>
          </p:cNvPicPr>
          <p:nvPr>
            <p:ph type="pic" sz="quarter" idx="10"/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223" y="-317"/>
            <a:ext cx="24384635" cy="13716000"/>
          </a:xfrm>
          <a:prstGeom prst="rect">
            <a:avLst/>
          </a:prstGeom>
        </p:spPr>
      </p:pic>
      <p:sp>
        <p:nvSpPr>
          <p:cNvPr id="115" name="标题 2"/>
          <p:cNvSpPr txBox="1"/>
          <p:nvPr/>
        </p:nvSpPr>
        <p:spPr>
          <a:xfrm>
            <a:off x="1741170" y="538480"/>
            <a:ext cx="682625" cy="2924810"/>
          </a:xfrm>
          <a:prstGeom prst="rect">
            <a:avLst/>
          </a:prstGeom>
        </p:spPr>
        <p:txBody>
          <a:bodyPr>
            <a:no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C00000"/>
              </a:buClr>
              <a:tabLst>
                <a:tab pos="1433195" algn="l"/>
              </a:tabLst>
            </a:pPr>
            <a:r>
              <a:rPr lang="zh-CN" altLang="en-US" sz="5400" dirty="0">
                <a:solidFill>
                  <a:srgbClr val="B01F2B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</a:rPr>
              <a:t>团建</a:t>
            </a:r>
            <a:r>
              <a:rPr lang="zh-CN" altLang="en-US" sz="5400" dirty="0">
                <a:solidFill>
                  <a:srgbClr val="B01F2B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</a:rPr>
              <a:t>项目</a:t>
            </a:r>
            <a:endParaRPr lang="zh-CN" altLang="en-US" sz="5400" dirty="0">
              <a:solidFill>
                <a:srgbClr val="B01F2B"/>
              </a:solidFill>
              <a:latin typeface="碳纤维正中黑简体" panose="02010601030101010101" pitchFamily="2" charset="-122"/>
              <a:ea typeface="碳纤维正中黑简体" panose="02010601030101010101" pitchFamily="2" charset="-122"/>
            </a:endParaRPr>
          </a:p>
        </p:txBody>
      </p:sp>
      <p:sp>
        <p:nvSpPr>
          <p:cNvPr id="145" name="PA_库_文本框 19" descr="e7d195523061f1c0c2b73831c94a3edc981f60e396d3e182073EE1468018468A7F192AE5E5CD515B6C3125F8AF6E4EE646174E8CF0B46FD19828DCE8CDA3B3A044A74F0E769C5FA8CB87AB6FC303C8BA3785FAC64AF5424785C80615233B8BFB5809C8674731D07B323E773DF090C02F014D893243ABFA34AFEA51C6CE619E0D4610E04FCB5535586D6DBD095610BFF0"/>
          <p:cNvSpPr txBox="1"/>
          <p:nvPr>
            <p:custDataLst>
              <p:tags r:id="rId4"/>
            </p:custDataLst>
          </p:nvPr>
        </p:nvSpPr>
        <p:spPr>
          <a:xfrm flipH="1">
            <a:off x="4146550" y="995680"/>
            <a:ext cx="1642872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200" dirty="0">
                <a:solidFill>
                  <a:srgbClr val="FF0000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  <a:cs typeface="Lato Medium" panose="020F0502020204030203" pitchFamily="34" charset="0"/>
              </a:rPr>
              <a:t>3</a:t>
            </a:r>
            <a:r>
              <a:rPr lang="zh-CN" altLang="en-US" sz="3200" dirty="0">
                <a:solidFill>
                  <a:srgbClr val="FF0000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  <a:cs typeface="Lato Medium" panose="020F0502020204030203" pitchFamily="34" charset="0"/>
              </a:rPr>
              <a:t>：定向</a:t>
            </a:r>
            <a:r>
              <a:rPr lang="zh-CN" altLang="en-US" sz="3200" dirty="0">
                <a:solidFill>
                  <a:srgbClr val="FF0000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  <a:cs typeface="Lato Medium" panose="020F0502020204030203" pitchFamily="34" charset="0"/>
              </a:rPr>
              <a:t>任务团建</a:t>
            </a:r>
            <a:endParaRPr lang="zh-CN" altLang="en-US" sz="3200" dirty="0">
              <a:latin typeface="碳纤维正中黑简体" panose="02010601030101010101" pitchFamily="2" charset="-122"/>
              <a:ea typeface="碳纤维正中黑简体" panose="02010601030101010101" pitchFamily="2" charset="-122"/>
              <a:cs typeface="Lato Medium" panose="020F0502020204030203" pitchFamily="34" charset="0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5340" y="2242185"/>
            <a:ext cx="20941665" cy="1011745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A_库_图文框  46" descr="e7d195523061f1c0c2b73831c94a3edc981f60e396d3e182073EE1468018468A7F192AE5E5CD515B6C3125F8AF6E4EE646174E8CF0B46FD19828DCE8CDA3B3A044A74F0E769C5FA8CB87AB6FC303C8BA3785FAC64AF5424785C80615233B8BFB5809C8674731D07B323E773DF090C02F014D893243ABFA34AFEA51C6CE619E0D4610E04FCB5535586D6DBD095610BFF0"/>
          <p:cNvSpPr/>
          <p:nvPr>
            <p:custDataLst>
              <p:tags r:id="rId1"/>
            </p:custDataLst>
          </p:nvPr>
        </p:nvSpPr>
        <p:spPr>
          <a:xfrm>
            <a:off x="1341120" y="-762000"/>
            <a:ext cx="1628926" cy="4846320"/>
          </a:xfrm>
          <a:prstGeom prst="frame">
            <a:avLst>
              <a:gd name="adj1" fmla="val 3704"/>
            </a:avLst>
          </a:prstGeom>
          <a:solidFill>
            <a:srgbClr val="C00000"/>
          </a:solidFill>
          <a:ln>
            <a:solidFill>
              <a:srgbClr val="B01F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>
              <a:solidFill>
                <a:schemeClr val="tx1"/>
              </a:solidFill>
              <a:latin typeface="碳纤维正中黑简体" panose="02010601030101010101" pitchFamily="2" charset="-122"/>
              <a:ea typeface="碳纤维正中黑简体" panose="02010601030101010101" pitchFamily="2" charset="-122"/>
            </a:endParaRPr>
          </a:p>
        </p:txBody>
      </p:sp>
      <p:pic>
        <p:nvPicPr>
          <p:cNvPr id="2" name="图片占位符 1" descr="/Users/hongjiajie/Desktop/未标题-1 2-14.png未标题-1 2-14"/>
          <p:cNvPicPr>
            <a:picLocks noChangeAspect="1"/>
          </p:cNvPicPr>
          <p:nvPr>
            <p:ph type="pic" sz="quarter" idx="10"/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223" y="-317"/>
            <a:ext cx="24384635" cy="13716000"/>
          </a:xfrm>
          <a:prstGeom prst="rect">
            <a:avLst/>
          </a:prstGeom>
        </p:spPr>
      </p:pic>
      <p:sp>
        <p:nvSpPr>
          <p:cNvPr id="115" name="标题 2"/>
          <p:cNvSpPr txBox="1"/>
          <p:nvPr/>
        </p:nvSpPr>
        <p:spPr>
          <a:xfrm>
            <a:off x="1741170" y="538480"/>
            <a:ext cx="682625" cy="2924810"/>
          </a:xfrm>
          <a:prstGeom prst="rect">
            <a:avLst/>
          </a:prstGeom>
        </p:spPr>
        <p:txBody>
          <a:bodyPr>
            <a:no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C00000"/>
              </a:buClr>
              <a:tabLst>
                <a:tab pos="1433195" algn="l"/>
              </a:tabLst>
            </a:pPr>
            <a:r>
              <a:rPr lang="zh-CN" altLang="en-US" sz="5400" dirty="0">
                <a:solidFill>
                  <a:srgbClr val="B01F2B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</a:rPr>
              <a:t>团建</a:t>
            </a:r>
            <a:r>
              <a:rPr lang="zh-CN" altLang="en-US" sz="5400" dirty="0">
                <a:solidFill>
                  <a:srgbClr val="B01F2B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</a:rPr>
              <a:t>方案</a:t>
            </a:r>
            <a:endParaRPr lang="zh-CN" altLang="en-US" sz="5400" dirty="0">
              <a:solidFill>
                <a:srgbClr val="B01F2B"/>
              </a:solidFill>
              <a:latin typeface="碳纤维正中黑简体" panose="02010601030101010101" pitchFamily="2" charset="-122"/>
              <a:ea typeface="碳纤维正中黑简体" panose="02010601030101010101" pitchFamily="2" charset="-122"/>
            </a:endParaRPr>
          </a:p>
        </p:txBody>
      </p:sp>
      <p:sp>
        <p:nvSpPr>
          <p:cNvPr id="145" name="PA_库_文本框 19" descr="e7d195523061f1c0c2b73831c94a3edc981f60e396d3e182073EE1468018468A7F192AE5E5CD515B6C3125F8AF6E4EE646174E8CF0B46FD19828DCE8CDA3B3A044A74F0E769C5FA8CB87AB6FC303C8BA3785FAC64AF5424785C80615233B8BFB5809C8674731D07B323E773DF090C02F014D893243ABFA34AFEA51C6CE619E0D4610E04FCB5535586D6DBD095610BFF0"/>
          <p:cNvSpPr txBox="1"/>
          <p:nvPr>
            <p:custDataLst>
              <p:tags r:id="rId4"/>
            </p:custDataLst>
          </p:nvPr>
        </p:nvSpPr>
        <p:spPr>
          <a:xfrm flipH="1">
            <a:off x="3998595" y="2324735"/>
            <a:ext cx="16428720" cy="39395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200" dirty="0">
                <a:solidFill>
                  <a:srgbClr val="FF0000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  <a:cs typeface="Lato Medium" panose="020F0502020204030203" pitchFamily="34" charset="0"/>
              </a:rPr>
              <a:t>1</a:t>
            </a:r>
            <a:r>
              <a:rPr lang="zh-CN" altLang="en-US" sz="3200" dirty="0">
                <a:solidFill>
                  <a:srgbClr val="FF0000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  <a:cs typeface="Lato Medium" panose="020F0502020204030203" pitchFamily="34" charset="0"/>
              </a:rPr>
              <a:t>：团建基地</a:t>
            </a:r>
            <a:r>
              <a:rPr lang="zh-CN" altLang="en-US" sz="3200" dirty="0">
                <a:solidFill>
                  <a:srgbClr val="FF0000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  <a:cs typeface="Lato Medium" panose="020F0502020204030203" pitchFamily="34" charset="0"/>
              </a:rPr>
              <a:t>介绍</a:t>
            </a:r>
            <a:endParaRPr lang="zh-CN" altLang="en-US" sz="3200" dirty="0">
              <a:solidFill>
                <a:srgbClr val="FF0000"/>
              </a:solidFill>
              <a:latin typeface="碳纤维正中黑简体" panose="02010601030101010101" pitchFamily="2" charset="-122"/>
              <a:ea typeface="碳纤维正中黑简体" panose="02010601030101010101" pitchFamily="2" charset="-122"/>
              <a:cs typeface="Lato Medium" panose="020F0502020204030203" pitchFamily="34" charset="0"/>
            </a:endParaRPr>
          </a:p>
          <a:p>
            <a:pPr>
              <a:lnSpc>
                <a:spcPct val="200000"/>
              </a:lnSpc>
            </a:pPr>
            <a:r>
              <a:rPr lang="zh-CN" altLang="en-US" sz="3200" dirty="0">
                <a:solidFill>
                  <a:srgbClr val="FF0000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  <a:cs typeface="Lato Medium" panose="020F0502020204030203" pitchFamily="34" charset="0"/>
              </a:rPr>
              <a:t>2：</a:t>
            </a:r>
            <a:r>
              <a:rPr lang="zh-CN" altLang="en-US" sz="3200" dirty="0">
                <a:solidFill>
                  <a:srgbClr val="FF0000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  <a:cs typeface="Lato Medium" panose="020F0502020204030203" pitchFamily="34" charset="0"/>
              </a:rPr>
              <a:t>草坪团建</a:t>
            </a:r>
            <a:r>
              <a:rPr lang="zh-CN" altLang="en-US" sz="3200" dirty="0">
                <a:solidFill>
                  <a:srgbClr val="FF0000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  <a:cs typeface="Lato Medium" panose="020F0502020204030203" pitchFamily="34" charset="0"/>
              </a:rPr>
              <a:t>项目</a:t>
            </a:r>
            <a:endParaRPr lang="zh-CN" altLang="en-US" sz="3200" dirty="0">
              <a:solidFill>
                <a:srgbClr val="FF0000"/>
              </a:solidFill>
              <a:latin typeface="碳纤维正中黑简体" panose="02010601030101010101" pitchFamily="2" charset="-122"/>
              <a:ea typeface="碳纤维正中黑简体" panose="02010601030101010101" pitchFamily="2" charset="-122"/>
              <a:cs typeface="Lato Medium" panose="020F0502020204030203" pitchFamily="34" charset="0"/>
            </a:endParaRPr>
          </a:p>
          <a:p>
            <a:pPr>
              <a:lnSpc>
                <a:spcPct val="200000"/>
              </a:lnSpc>
            </a:pPr>
            <a:r>
              <a:rPr lang="en-US" altLang="zh-CN" sz="3200" dirty="0">
                <a:solidFill>
                  <a:srgbClr val="FF0000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  <a:cs typeface="Lato Medium" panose="020F0502020204030203" pitchFamily="34" charset="0"/>
                <a:sym typeface="+mn-ea"/>
              </a:rPr>
              <a:t>3</a:t>
            </a:r>
            <a:r>
              <a:rPr lang="zh-CN" altLang="en-US" sz="3200" dirty="0">
                <a:solidFill>
                  <a:srgbClr val="FF0000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  <a:cs typeface="Lato Medium" panose="020F0502020204030203" pitchFamily="34" charset="0"/>
                <a:sym typeface="+mn-ea"/>
              </a:rPr>
              <a:t>：定向</a:t>
            </a:r>
            <a:r>
              <a:rPr lang="zh-CN" altLang="en-US" sz="3200" dirty="0">
                <a:solidFill>
                  <a:srgbClr val="FF0000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  <a:cs typeface="Lato Medium" panose="020F0502020204030203" pitchFamily="34" charset="0"/>
                <a:sym typeface="+mn-ea"/>
              </a:rPr>
              <a:t>任务团建</a:t>
            </a:r>
            <a:endParaRPr lang="zh-CN" altLang="en-US" sz="3200" dirty="0">
              <a:latin typeface="碳纤维正中黑简体" panose="02010601030101010101" pitchFamily="2" charset="-122"/>
              <a:ea typeface="碳纤维正中黑简体" panose="02010601030101010101" pitchFamily="2" charset="-122"/>
              <a:cs typeface="Lato Medium" panose="020F0502020204030203" pitchFamily="34" charset="0"/>
            </a:endParaRPr>
          </a:p>
          <a:p>
            <a:pPr>
              <a:lnSpc>
                <a:spcPct val="200000"/>
              </a:lnSpc>
            </a:pPr>
            <a:r>
              <a:rPr lang="en-US" altLang="zh-CN" sz="3200" dirty="0">
                <a:solidFill>
                  <a:srgbClr val="FF0000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  <a:cs typeface="Lato Medium" panose="020F0502020204030203" pitchFamily="34" charset="0"/>
                <a:sym typeface="+mn-ea"/>
              </a:rPr>
              <a:t>4</a:t>
            </a:r>
            <a:r>
              <a:rPr lang="zh-CN" altLang="en-US" sz="3200" dirty="0">
                <a:solidFill>
                  <a:srgbClr val="FF0000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  <a:cs typeface="Lato Medium" panose="020F0502020204030203" pitchFamily="34" charset="0"/>
                <a:sym typeface="+mn-ea"/>
              </a:rPr>
              <a:t>：团建</a:t>
            </a:r>
            <a:r>
              <a:rPr lang="zh-CN" altLang="en-US" sz="3200" dirty="0">
                <a:solidFill>
                  <a:srgbClr val="FF0000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  <a:cs typeface="Lato Medium" panose="020F0502020204030203" pitchFamily="34" charset="0"/>
                <a:sym typeface="+mn-ea"/>
              </a:rPr>
              <a:t>流程预算</a:t>
            </a:r>
            <a:endParaRPr lang="zh-CN" altLang="en-US" sz="3200" dirty="0">
              <a:latin typeface="碳纤维正中黑简体" panose="02010601030101010101" pitchFamily="2" charset="-122"/>
              <a:ea typeface="碳纤维正中黑简体" panose="02010601030101010101" pitchFamily="2" charset="-122"/>
              <a:cs typeface="Lato Medium" panose="020F0502020204030203" pitchFamily="34" charset="0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A_库_图文框  46" descr="e7d195523061f1c0c2b73831c94a3edc981f60e396d3e182073EE1468018468A7F192AE5E5CD515B6C3125F8AF6E4EE646174E8CF0B46FD19828DCE8CDA3B3A044A74F0E769C5FA8CB87AB6FC303C8BA3785FAC64AF5424785C80615233B8BFB5809C8674731D07B323E773DF090C02F014D893243ABFA34AFEA51C6CE619E0D4610E04FCB5535586D6DBD095610BFF0"/>
          <p:cNvSpPr/>
          <p:nvPr>
            <p:custDataLst>
              <p:tags r:id="rId1"/>
            </p:custDataLst>
          </p:nvPr>
        </p:nvSpPr>
        <p:spPr>
          <a:xfrm>
            <a:off x="1341120" y="-762000"/>
            <a:ext cx="1628926" cy="4846320"/>
          </a:xfrm>
          <a:prstGeom prst="frame">
            <a:avLst>
              <a:gd name="adj1" fmla="val 3704"/>
            </a:avLst>
          </a:prstGeom>
          <a:solidFill>
            <a:srgbClr val="C00000"/>
          </a:solidFill>
          <a:ln>
            <a:solidFill>
              <a:srgbClr val="B01F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>
              <a:solidFill>
                <a:schemeClr val="tx1"/>
              </a:solidFill>
              <a:latin typeface="碳纤维正中黑简体" panose="02010601030101010101" pitchFamily="2" charset="-122"/>
              <a:ea typeface="碳纤维正中黑简体" panose="02010601030101010101" pitchFamily="2" charset="-122"/>
            </a:endParaRPr>
          </a:p>
        </p:txBody>
      </p:sp>
      <p:pic>
        <p:nvPicPr>
          <p:cNvPr id="2" name="图片占位符 1" descr="/Users/hongjiajie/Desktop/未标题-1 2-14.png未标题-1 2-14"/>
          <p:cNvPicPr>
            <a:picLocks noChangeAspect="1"/>
          </p:cNvPicPr>
          <p:nvPr>
            <p:ph type="pic" sz="quarter" idx="10"/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223" y="-317"/>
            <a:ext cx="24384635" cy="13716000"/>
          </a:xfrm>
          <a:prstGeom prst="rect">
            <a:avLst/>
          </a:prstGeom>
        </p:spPr>
      </p:pic>
      <p:sp>
        <p:nvSpPr>
          <p:cNvPr id="115" name="标题 2"/>
          <p:cNvSpPr txBox="1"/>
          <p:nvPr/>
        </p:nvSpPr>
        <p:spPr>
          <a:xfrm>
            <a:off x="1741170" y="538480"/>
            <a:ext cx="682625" cy="2924810"/>
          </a:xfrm>
          <a:prstGeom prst="rect">
            <a:avLst/>
          </a:prstGeom>
        </p:spPr>
        <p:txBody>
          <a:bodyPr>
            <a:no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C00000"/>
              </a:buClr>
              <a:tabLst>
                <a:tab pos="1433195" algn="l"/>
              </a:tabLst>
            </a:pPr>
            <a:r>
              <a:rPr lang="zh-CN" altLang="en-US" sz="5400" dirty="0">
                <a:solidFill>
                  <a:srgbClr val="B01F2B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</a:rPr>
              <a:t>团建</a:t>
            </a:r>
            <a:r>
              <a:rPr lang="zh-CN" altLang="en-US" sz="5400" dirty="0">
                <a:solidFill>
                  <a:srgbClr val="B01F2B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</a:rPr>
              <a:t>项目</a:t>
            </a:r>
            <a:endParaRPr lang="zh-CN" altLang="en-US" sz="5400" dirty="0">
              <a:solidFill>
                <a:srgbClr val="B01F2B"/>
              </a:solidFill>
              <a:latin typeface="碳纤维正中黑简体" panose="02010601030101010101" pitchFamily="2" charset="-122"/>
              <a:ea typeface="碳纤维正中黑简体" panose="02010601030101010101" pitchFamily="2" charset="-122"/>
            </a:endParaRPr>
          </a:p>
        </p:txBody>
      </p:sp>
      <p:sp>
        <p:nvSpPr>
          <p:cNvPr id="145" name="PA_库_文本框 19" descr="e7d195523061f1c0c2b73831c94a3edc981f60e396d3e182073EE1468018468A7F192AE5E5CD515B6C3125F8AF6E4EE646174E8CF0B46FD19828DCE8CDA3B3A044A74F0E769C5FA8CB87AB6FC303C8BA3785FAC64AF5424785C80615233B8BFB5809C8674731D07B323E773DF090C02F014D893243ABFA34AFEA51C6CE619E0D4610E04FCB5535586D6DBD095610BFF0"/>
          <p:cNvSpPr txBox="1"/>
          <p:nvPr>
            <p:custDataLst>
              <p:tags r:id="rId4"/>
            </p:custDataLst>
          </p:nvPr>
        </p:nvSpPr>
        <p:spPr>
          <a:xfrm flipH="1">
            <a:off x="4146550" y="995680"/>
            <a:ext cx="1642872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200" dirty="0">
                <a:solidFill>
                  <a:srgbClr val="FF0000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  <a:cs typeface="Lato Medium" panose="020F0502020204030203" pitchFamily="34" charset="0"/>
              </a:rPr>
              <a:t>3</a:t>
            </a:r>
            <a:r>
              <a:rPr lang="zh-CN" altLang="en-US" sz="3200" dirty="0">
                <a:solidFill>
                  <a:srgbClr val="FF0000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  <a:cs typeface="Lato Medium" panose="020F0502020204030203" pitchFamily="34" charset="0"/>
              </a:rPr>
              <a:t>：定向</a:t>
            </a:r>
            <a:r>
              <a:rPr lang="zh-CN" altLang="en-US" sz="3200" dirty="0">
                <a:solidFill>
                  <a:srgbClr val="FF0000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  <a:cs typeface="Lato Medium" panose="020F0502020204030203" pitchFamily="34" charset="0"/>
              </a:rPr>
              <a:t>任务团建</a:t>
            </a:r>
            <a:endParaRPr lang="zh-CN" altLang="en-US" sz="3200" dirty="0">
              <a:latin typeface="碳纤维正中黑简体" panose="02010601030101010101" pitchFamily="2" charset="-122"/>
              <a:ea typeface="碳纤维正中黑简体" panose="02010601030101010101" pitchFamily="2" charset="-122"/>
              <a:cs typeface="Lato Medium" panose="020F0502020204030203" pitchFamily="34" charset="0"/>
              <a:sym typeface="+mn-ea"/>
            </a:endParaRPr>
          </a:p>
        </p:txBody>
      </p:sp>
      <p:pic>
        <p:nvPicPr>
          <p:cNvPr id="3" name="图片 2" descr="微信图片_20230119155027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7440" y="2323465"/>
            <a:ext cx="18685510" cy="1095184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A_库_图文框  46" descr="e7d195523061f1c0c2b73831c94a3edc981f60e396d3e182073EE1468018468A7F192AE5E5CD515B6C3125F8AF6E4EE646174E8CF0B46FD19828DCE8CDA3B3A044A74F0E769C5FA8CB87AB6FC303C8BA3785FAC64AF5424785C80615233B8BFB5809C8674731D07B323E773DF090C02F014D893243ABFA34AFEA51C6CE619E0D4610E04FCB5535586D6DBD095610BFF0"/>
          <p:cNvSpPr/>
          <p:nvPr>
            <p:custDataLst>
              <p:tags r:id="rId1"/>
            </p:custDataLst>
          </p:nvPr>
        </p:nvSpPr>
        <p:spPr>
          <a:xfrm>
            <a:off x="1341120" y="-762000"/>
            <a:ext cx="1628926" cy="4846320"/>
          </a:xfrm>
          <a:prstGeom prst="frame">
            <a:avLst>
              <a:gd name="adj1" fmla="val 3704"/>
            </a:avLst>
          </a:prstGeom>
          <a:solidFill>
            <a:srgbClr val="C00000"/>
          </a:solidFill>
          <a:ln>
            <a:solidFill>
              <a:srgbClr val="B01F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>
              <a:solidFill>
                <a:schemeClr val="tx1"/>
              </a:solidFill>
              <a:latin typeface="碳纤维正中黑简体" panose="02010601030101010101" pitchFamily="2" charset="-122"/>
              <a:ea typeface="碳纤维正中黑简体" panose="02010601030101010101" pitchFamily="2" charset="-122"/>
            </a:endParaRPr>
          </a:p>
        </p:txBody>
      </p:sp>
      <p:pic>
        <p:nvPicPr>
          <p:cNvPr id="2" name="图片占位符 1" descr="/Users/hongjiajie/Desktop/未标题-1 2-14.png未标题-1 2-14"/>
          <p:cNvPicPr>
            <a:picLocks noChangeAspect="1"/>
          </p:cNvPicPr>
          <p:nvPr>
            <p:ph type="pic" sz="quarter" idx="10"/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223" y="-317"/>
            <a:ext cx="24384635" cy="13716000"/>
          </a:xfrm>
          <a:prstGeom prst="rect">
            <a:avLst/>
          </a:prstGeom>
        </p:spPr>
      </p:pic>
      <p:sp>
        <p:nvSpPr>
          <p:cNvPr id="115" name="标题 2"/>
          <p:cNvSpPr txBox="1"/>
          <p:nvPr/>
        </p:nvSpPr>
        <p:spPr>
          <a:xfrm>
            <a:off x="1741170" y="538480"/>
            <a:ext cx="682625" cy="2924810"/>
          </a:xfrm>
          <a:prstGeom prst="rect">
            <a:avLst/>
          </a:prstGeom>
        </p:spPr>
        <p:txBody>
          <a:bodyPr>
            <a:no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C00000"/>
              </a:buClr>
              <a:tabLst>
                <a:tab pos="1433195" algn="l"/>
              </a:tabLst>
            </a:pPr>
            <a:r>
              <a:rPr lang="zh-CN" altLang="en-US" sz="5400" dirty="0">
                <a:solidFill>
                  <a:srgbClr val="B01F2B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</a:rPr>
              <a:t>团建</a:t>
            </a:r>
            <a:r>
              <a:rPr lang="zh-CN" altLang="en-US" sz="5400" dirty="0">
                <a:solidFill>
                  <a:srgbClr val="B01F2B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</a:rPr>
              <a:t>项目</a:t>
            </a:r>
            <a:endParaRPr lang="zh-CN" altLang="en-US" sz="5400" dirty="0">
              <a:solidFill>
                <a:srgbClr val="B01F2B"/>
              </a:solidFill>
              <a:latin typeface="碳纤维正中黑简体" panose="02010601030101010101" pitchFamily="2" charset="-122"/>
              <a:ea typeface="碳纤维正中黑简体" panose="02010601030101010101" pitchFamily="2" charset="-122"/>
            </a:endParaRPr>
          </a:p>
        </p:txBody>
      </p:sp>
      <p:sp>
        <p:nvSpPr>
          <p:cNvPr id="145" name="PA_库_文本框 19" descr="e7d195523061f1c0c2b73831c94a3edc981f60e396d3e182073EE1468018468A7F192AE5E5CD515B6C3125F8AF6E4EE646174E8CF0B46FD19828DCE8CDA3B3A044A74F0E769C5FA8CB87AB6FC303C8BA3785FAC64AF5424785C80615233B8BFB5809C8674731D07B323E773DF090C02F014D893243ABFA34AFEA51C6CE619E0D4610E04FCB5535586D6DBD095610BFF0"/>
          <p:cNvSpPr txBox="1"/>
          <p:nvPr>
            <p:custDataLst>
              <p:tags r:id="rId4"/>
            </p:custDataLst>
          </p:nvPr>
        </p:nvSpPr>
        <p:spPr>
          <a:xfrm flipH="1">
            <a:off x="4146550" y="995680"/>
            <a:ext cx="1642872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200" dirty="0">
                <a:solidFill>
                  <a:srgbClr val="FF0000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  <a:cs typeface="Lato Medium" panose="020F0502020204030203" pitchFamily="34" charset="0"/>
              </a:rPr>
              <a:t>3</a:t>
            </a:r>
            <a:r>
              <a:rPr lang="zh-CN" altLang="en-US" sz="3200" dirty="0">
                <a:solidFill>
                  <a:srgbClr val="FF0000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  <a:cs typeface="Lato Medium" panose="020F0502020204030203" pitchFamily="34" charset="0"/>
              </a:rPr>
              <a:t>：定向</a:t>
            </a:r>
            <a:r>
              <a:rPr lang="zh-CN" altLang="en-US" sz="3200" dirty="0">
                <a:solidFill>
                  <a:srgbClr val="FF0000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  <a:cs typeface="Lato Medium" panose="020F0502020204030203" pitchFamily="34" charset="0"/>
              </a:rPr>
              <a:t>任务团建</a:t>
            </a:r>
            <a:endParaRPr lang="zh-CN" altLang="en-US" sz="3200" dirty="0">
              <a:latin typeface="碳纤维正中黑简体" panose="02010601030101010101" pitchFamily="2" charset="-122"/>
              <a:ea typeface="碳纤维正中黑简体" panose="02010601030101010101" pitchFamily="2" charset="-122"/>
              <a:cs typeface="Lato Medium" panose="020F0502020204030203" pitchFamily="34" charset="0"/>
              <a:sym typeface="+mn-ea"/>
            </a:endParaRPr>
          </a:p>
        </p:txBody>
      </p:sp>
      <p:pic>
        <p:nvPicPr>
          <p:cNvPr id="3" name="图片 2" descr="微信图片_20230119155027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0250" y="8208645"/>
            <a:ext cx="8248015" cy="5400040"/>
          </a:xfrm>
          <a:prstGeom prst="rect">
            <a:avLst/>
          </a:prstGeom>
        </p:spPr>
      </p:pic>
      <p:pic>
        <p:nvPicPr>
          <p:cNvPr id="4" name="图片 3" descr="微信图片_20230119155027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58980" y="2056130"/>
            <a:ext cx="8310880" cy="5400040"/>
          </a:xfrm>
          <a:prstGeom prst="rect">
            <a:avLst/>
          </a:prstGeom>
        </p:spPr>
      </p:pic>
      <p:pic>
        <p:nvPicPr>
          <p:cNvPr id="5" name="图片 4" descr="微信图片_20230119155027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0880" y="1991995"/>
            <a:ext cx="8382000" cy="5400040"/>
          </a:xfrm>
          <a:prstGeom prst="rect">
            <a:avLst/>
          </a:prstGeom>
        </p:spPr>
      </p:pic>
      <p:pic>
        <p:nvPicPr>
          <p:cNvPr id="6" name="图片 5" descr="30ee6ebebf55ed3a96f25a98bee29e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86285" y="8188960"/>
            <a:ext cx="8284845" cy="540004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占位符 1" descr="/Users/hongjiajie/Desktop/未标题-1 2-14.png未标题-1 2-14"/>
          <p:cNvPicPr>
            <a:picLocks noChangeAspect="1"/>
          </p:cNvPicPr>
          <p:nvPr>
            <p:ph type="pic" sz="quarter" idx="10"/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2223" y="-317"/>
            <a:ext cx="24384635" cy="13716000"/>
          </a:xfrm>
          <a:prstGeom prst="rect">
            <a:avLst/>
          </a:prstGeom>
        </p:spPr>
      </p:pic>
      <p:sp>
        <p:nvSpPr>
          <p:cNvPr id="115" name="标题 2"/>
          <p:cNvSpPr txBox="1"/>
          <p:nvPr/>
        </p:nvSpPr>
        <p:spPr>
          <a:xfrm>
            <a:off x="1741170" y="538480"/>
            <a:ext cx="682625" cy="2924810"/>
          </a:xfrm>
          <a:prstGeom prst="rect">
            <a:avLst/>
          </a:prstGeom>
        </p:spPr>
        <p:txBody>
          <a:bodyPr>
            <a:no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C00000"/>
              </a:buClr>
              <a:tabLst>
                <a:tab pos="1433195" algn="l"/>
              </a:tabLst>
            </a:pPr>
            <a:r>
              <a:rPr lang="zh-CN" altLang="en-US" sz="5400" dirty="0">
                <a:solidFill>
                  <a:srgbClr val="B01F2B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</a:rPr>
              <a:t>团建</a:t>
            </a:r>
            <a:r>
              <a:rPr lang="zh-CN" altLang="en-US" sz="5400" dirty="0">
                <a:solidFill>
                  <a:srgbClr val="B01F2B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</a:rPr>
              <a:t>流程</a:t>
            </a:r>
            <a:endParaRPr lang="zh-CN" altLang="en-US" sz="5400" dirty="0">
              <a:solidFill>
                <a:srgbClr val="B01F2B"/>
              </a:solidFill>
              <a:latin typeface="碳纤维正中黑简体" panose="02010601030101010101" pitchFamily="2" charset="-122"/>
              <a:ea typeface="碳纤维正中黑简体" panose="02010601030101010101" pitchFamily="2" charset="-122"/>
            </a:endParaRPr>
          </a:p>
        </p:txBody>
      </p:sp>
      <p:sp>
        <p:nvSpPr>
          <p:cNvPr id="117" name="PA_库_图文框  46" descr="e7d195523061f1c0c2b73831c94a3edc981f60e396d3e182073EE1468018468A7F192AE5E5CD515B6C3125F8AF6E4EE646174E8CF0B46FD19828DCE8CDA3B3A044A74F0E769C5FA8CB87AB6FC303C8BA3785FAC64AF5424785C80615233B8BFB5809C8674731D07B323E773DF090C02F014D893243ABFA34AFEA51C6CE619E0D4610E04FCB5535586D6DBD095610BFF0"/>
          <p:cNvSpPr/>
          <p:nvPr>
            <p:custDataLst>
              <p:tags r:id="rId3"/>
            </p:custDataLst>
          </p:nvPr>
        </p:nvSpPr>
        <p:spPr>
          <a:xfrm>
            <a:off x="1341120" y="-762000"/>
            <a:ext cx="1628926" cy="4846320"/>
          </a:xfrm>
          <a:prstGeom prst="frame">
            <a:avLst>
              <a:gd name="adj1" fmla="val 3704"/>
            </a:avLst>
          </a:prstGeom>
          <a:solidFill>
            <a:srgbClr val="C00000"/>
          </a:solidFill>
          <a:ln>
            <a:solidFill>
              <a:srgbClr val="B01F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>
              <a:solidFill>
                <a:schemeClr val="tx1"/>
              </a:solidFill>
              <a:latin typeface="碳纤维正中黑简体" panose="02010601030101010101" pitchFamily="2" charset="-122"/>
              <a:ea typeface="碳纤维正中黑简体" panose="02010601030101010101" pitchFamily="2" charset="-122"/>
            </a:endParaRPr>
          </a:p>
        </p:txBody>
      </p:sp>
      <p:sp>
        <p:nvSpPr>
          <p:cNvPr id="145" name="PA_库_文本框 19" descr="e7d195523061f1c0c2b73831c94a3edc981f60e396d3e182073EE1468018468A7F192AE5E5CD515B6C3125F8AF6E4EE646174E8CF0B46FD19828DCE8CDA3B3A044A74F0E769C5FA8CB87AB6FC303C8BA3785FAC64AF5424785C80615233B8BFB5809C8674731D07B323E773DF090C02F014D893243ABFA34AFEA51C6CE619E0D4610E04FCB5535586D6DBD095610BFF0"/>
          <p:cNvSpPr txBox="1"/>
          <p:nvPr>
            <p:custDataLst>
              <p:tags r:id="rId4"/>
            </p:custDataLst>
          </p:nvPr>
        </p:nvSpPr>
        <p:spPr>
          <a:xfrm flipH="1">
            <a:off x="3962400" y="1461770"/>
            <a:ext cx="18996660" cy="59093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3200" dirty="0">
                <a:latin typeface="碳纤维正中黑简体" panose="02010601030101010101" pitchFamily="2" charset="-122"/>
                <a:ea typeface="碳纤维正中黑简体" panose="02010601030101010101" pitchFamily="2" charset="-122"/>
                <a:cs typeface="Lato Medium" panose="020F0502020204030203" pitchFamily="34" charset="0"/>
                <a:sym typeface="+mn-ea"/>
              </a:rPr>
              <a:t>D1(</a:t>
            </a:r>
            <a:r>
              <a:rPr lang="en-US" altLang="zh-CN" sz="3200" dirty="0">
                <a:latin typeface="碳纤维正中黑简体" panose="02010601030101010101" pitchFamily="2" charset="-122"/>
                <a:ea typeface="碳纤维正中黑简体" panose="02010601030101010101" pitchFamily="2" charset="-122"/>
                <a:cs typeface="Lato Medium" panose="020F0502020204030203" pitchFamily="34" charset="0"/>
                <a:sym typeface="+mn-ea"/>
              </a:rPr>
              <a:t>2</a:t>
            </a:r>
            <a:r>
              <a:rPr lang="zh-CN" altLang="en-US" sz="3200" dirty="0">
                <a:latin typeface="碳纤维正中黑简体" panose="02010601030101010101" pitchFamily="2" charset="-122"/>
                <a:ea typeface="碳纤维正中黑简体" panose="02010601030101010101" pitchFamily="2" charset="-122"/>
                <a:cs typeface="Lato Medium" panose="020F0502020204030203" pitchFamily="34" charset="0"/>
                <a:sym typeface="+mn-ea"/>
              </a:rPr>
              <a:t>月</a:t>
            </a:r>
            <a:r>
              <a:rPr lang="en-US" altLang="zh-CN" sz="3200" dirty="0">
                <a:latin typeface="碳纤维正中黑简体" panose="02010601030101010101" pitchFamily="2" charset="-122"/>
                <a:ea typeface="碳纤维正中黑简体" panose="02010601030101010101" pitchFamily="2" charset="-122"/>
                <a:cs typeface="Lato Medium" panose="020F0502020204030203" pitchFamily="34" charset="0"/>
                <a:sym typeface="+mn-ea"/>
              </a:rPr>
              <a:t>3</a:t>
            </a:r>
            <a:r>
              <a:rPr lang="zh-CN" altLang="en-US" sz="3200" dirty="0">
                <a:latin typeface="碳纤维正中黑简体" panose="02010601030101010101" pitchFamily="2" charset="-122"/>
                <a:ea typeface="碳纤维正中黑简体" panose="02010601030101010101" pitchFamily="2" charset="-122"/>
                <a:cs typeface="Lato Medium" panose="020F0502020204030203" pitchFamily="34" charset="0"/>
                <a:sym typeface="+mn-ea"/>
              </a:rPr>
              <a:t>周</a:t>
            </a:r>
            <a:r>
              <a:rPr lang="zh-CN" altLang="en-US" sz="3200" dirty="0">
                <a:latin typeface="碳纤维正中黑简体" panose="02010601030101010101" pitchFamily="2" charset="-122"/>
                <a:ea typeface="碳纤维正中黑简体" panose="02010601030101010101" pitchFamily="2" charset="-122"/>
                <a:cs typeface="Lato Medium" panose="020F0502020204030203" pitchFamily="34" charset="0"/>
                <a:sym typeface="+mn-ea"/>
              </a:rPr>
              <a:t>五）</a:t>
            </a:r>
            <a:endParaRPr lang="zh-CN" altLang="en-US" sz="3200" dirty="0">
              <a:latin typeface="碳纤维正中黑简体" panose="02010601030101010101" pitchFamily="2" charset="-122"/>
              <a:ea typeface="碳纤维正中黑简体" panose="02010601030101010101" pitchFamily="2" charset="-122"/>
              <a:cs typeface="Lato Medium" panose="020F0502020204030203" pitchFamily="34" charset="0"/>
              <a:sym typeface="+mn-ea"/>
            </a:endParaRPr>
          </a:p>
          <a:p>
            <a:pPr>
              <a:lnSpc>
                <a:spcPct val="200000"/>
              </a:lnSpc>
            </a:pPr>
            <a:r>
              <a:rPr sz="3200" dirty="0">
                <a:latin typeface="碳纤维正中黑简体" panose="02010601030101010101" pitchFamily="2" charset="-122"/>
                <a:ea typeface="碳纤维正中黑简体" panose="02010601030101010101" pitchFamily="2" charset="-122"/>
                <a:cs typeface="Lato Medium" panose="020F0502020204030203" pitchFamily="34" charset="0"/>
                <a:sym typeface="+mn-ea"/>
              </a:rPr>
              <a:t>09:30--10:30  公司集合大巴前往青浦朱家角古镇</a:t>
            </a:r>
            <a:endParaRPr sz="3200" dirty="0">
              <a:latin typeface="碳纤维正中黑简体" panose="02010601030101010101" pitchFamily="2" charset="-122"/>
              <a:ea typeface="碳纤维正中黑简体" panose="02010601030101010101" pitchFamily="2" charset="-122"/>
              <a:cs typeface="Lato Medium" panose="020F0502020204030203" pitchFamily="34" charset="0"/>
              <a:sym typeface="+mn-ea"/>
            </a:endParaRPr>
          </a:p>
          <a:p>
            <a:pPr>
              <a:lnSpc>
                <a:spcPct val="200000"/>
              </a:lnSpc>
            </a:pPr>
            <a:r>
              <a:rPr sz="3200" dirty="0">
                <a:latin typeface="碳纤维正中黑简体" panose="02010601030101010101" pitchFamily="2" charset="-122"/>
                <a:ea typeface="碳纤维正中黑简体" panose="02010601030101010101" pitchFamily="2" charset="-122"/>
                <a:cs typeface="Lato Medium" panose="020F0502020204030203" pitchFamily="34" charset="0"/>
                <a:sym typeface="+mn-ea"/>
              </a:rPr>
              <a:t>10:30--12:00  团建热身破冰</a:t>
            </a:r>
            <a:endParaRPr sz="3200" dirty="0">
              <a:latin typeface="碳纤维正中黑简体" panose="02010601030101010101" pitchFamily="2" charset="-122"/>
              <a:ea typeface="碳纤维正中黑简体" panose="02010601030101010101" pitchFamily="2" charset="-122"/>
              <a:cs typeface="Lato Medium" panose="020F0502020204030203" pitchFamily="34" charset="0"/>
              <a:sym typeface="+mn-ea"/>
            </a:endParaRPr>
          </a:p>
          <a:p>
            <a:pPr>
              <a:lnSpc>
                <a:spcPct val="200000"/>
              </a:lnSpc>
            </a:pPr>
            <a:r>
              <a:rPr sz="3200" dirty="0">
                <a:latin typeface="碳纤维正中黑简体" panose="02010601030101010101" pitchFamily="2" charset="-122"/>
                <a:ea typeface="碳纤维正中黑简体" panose="02010601030101010101" pitchFamily="2" charset="-122"/>
                <a:cs typeface="Lato Medium" panose="020F0502020204030203" pitchFamily="34" charset="0"/>
                <a:sym typeface="+mn-ea"/>
              </a:rPr>
              <a:t>12:00--13:30  朱家角古镇特色中餐</a:t>
            </a:r>
            <a:endParaRPr sz="3200" dirty="0">
              <a:latin typeface="碳纤维正中黑简体" panose="02010601030101010101" pitchFamily="2" charset="-122"/>
              <a:ea typeface="碳纤维正中黑简体" panose="02010601030101010101" pitchFamily="2" charset="-122"/>
              <a:cs typeface="Lato Medium" panose="020F0502020204030203" pitchFamily="34" charset="0"/>
              <a:sym typeface="+mn-ea"/>
            </a:endParaRPr>
          </a:p>
          <a:p>
            <a:pPr>
              <a:lnSpc>
                <a:spcPct val="200000"/>
              </a:lnSpc>
            </a:pPr>
            <a:r>
              <a:rPr sz="3200" dirty="0">
                <a:latin typeface="碳纤维正中黑简体" panose="02010601030101010101" pitchFamily="2" charset="-122"/>
                <a:ea typeface="碳纤维正中黑简体" panose="02010601030101010101" pitchFamily="2" charset="-122"/>
                <a:cs typeface="Lato Medium" panose="020F0502020204030203" pitchFamily="34" charset="0"/>
                <a:sym typeface="+mn-ea"/>
              </a:rPr>
              <a:t>13:30--16:00  古镇定向任务团队挑战赛</a:t>
            </a:r>
            <a:endParaRPr sz="3200" dirty="0">
              <a:latin typeface="碳纤维正中黑简体" panose="02010601030101010101" pitchFamily="2" charset="-122"/>
              <a:ea typeface="碳纤维正中黑简体" panose="02010601030101010101" pitchFamily="2" charset="-122"/>
              <a:cs typeface="Lato Medium" panose="020F0502020204030203" pitchFamily="34" charset="0"/>
              <a:sym typeface="+mn-ea"/>
            </a:endParaRPr>
          </a:p>
          <a:p>
            <a:pPr>
              <a:lnSpc>
                <a:spcPct val="200000"/>
              </a:lnSpc>
            </a:pPr>
            <a:r>
              <a:rPr sz="3200" dirty="0">
                <a:latin typeface="碳纤维正中黑简体" panose="02010601030101010101" pitchFamily="2" charset="-122"/>
                <a:ea typeface="碳纤维正中黑简体" panose="02010601030101010101" pitchFamily="2" charset="-122"/>
                <a:cs typeface="Lato Medium" panose="020F0502020204030203" pitchFamily="34" charset="0"/>
                <a:sym typeface="+mn-ea"/>
              </a:rPr>
              <a:t>16:00--17:00  大巴返回公司</a:t>
            </a:r>
            <a:endParaRPr sz="3200" dirty="0">
              <a:latin typeface="碳纤维正中黑简体" panose="02010601030101010101" pitchFamily="2" charset="-122"/>
              <a:ea typeface="碳纤维正中黑简体" panose="02010601030101010101" pitchFamily="2" charset="-122"/>
              <a:cs typeface="Lato Medium" panose="020F0502020204030203" pitchFamily="34" charset="0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占位符 1" descr="/Users/hongjiajie/Desktop/未标题-1 2-14.png未标题-1 2-14"/>
          <p:cNvPicPr>
            <a:picLocks noChangeAspect="1"/>
          </p:cNvPicPr>
          <p:nvPr>
            <p:ph type="pic" sz="quarter" idx="10"/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2223" y="-317"/>
            <a:ext cx="24384635" cy="13716000"/>
          </a:xfrm>
          <a:prstGeom prst="rect">
            <a:avLst/>
          </a:prstGeom>
        </p:spPr>
      </p:pic>
      <p:sp>
        <p:nvSpPr>
          <p:cNvPr id="115" name="标题 2"/>
          <p:cNvSpPr txBox="1"/>
          <p:nvPr/>
        </p:nvSpPr>
        <p:spPr>
          <a:xfrm>
            <a:off x="1741170" y="538480"/>
            <a:ext cx="682625" cy="2924810"/>
          </a:xfrm>
          <a:prstGeom prst="rect">
            <a:avLst/>
          </a:prstGeom>
        </p:spPr>
        <p:txBody>
          <a:bodyPr>
            <a:no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C00000"/>
              </a:buClr>
              <a:tabLst>
                <a:tab pos="1433195" algn="l"/>
              </a:tabLst>
            </a:pPr>
            <a:r>
              <a:rPr lang="zh-CN" altLang="en-US" sz="5400" dirty="0">
                <a:solidFill>
                  <a:srgbClr val="B01F2B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</a:rPr>
              <a:t>团建</a:t>
            </a:r>
            <a:r>
              <a:rPr lang="zh-CN" altLang="en-US" sz="5400" dirty="0">
                <a:solidFill>
                  <a:srgbClr val="B01F2B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</a:rPr>
              <a:t>预算</a:t>
            </a:r>
            <a:endParaRPr lang="zh-CN" altLang="en-US" sz="5400" dirty="0">
              <a:solidFill>
                <a:srgbClr val="B01F2B"/>
              </a:solidFill>
              <a:latin typeface="碳纤维正中黑简体" panose="02010601030101010101" pitchFamily="2" charset="-122"/>
              <a:ea typeface="碳纤维正中黑简体" panose="02010601030101010101" pitchFamily="2" charset="-122"/>
            </a:endParaRPr>
          </a:p>
        </p:txBody>
      </p:sp>
      <p:sp>
        <p:nvSpPr>
          <p:cNvPr id="117" name="PA_库_图文框  46" descr="e7d195523061f1c0c2b73831c94a3edc981f60e396d3e182073EE1468018468A7F192AE5E5CD515B6C3125F8AF6E4EE646174E8CF0B46FD19828DCE8CDA3B3A044A74F0E769C5FA8CB87AB6FC303C8BA3785FAC64AF5424785C80615233B8BFB5809C8674731D07B323E773DF090C02F014D893243ABFA34AFEA51C6CE619E0D4610E04FCB5535586D6DBD095610BFF0"/>
          <p:cNvSpPr/>
          <p:nvPr>
            <p:custDataLst>
              <p:tags r:id="rId3"/>
            </p:custDataLst>
          </p:nvPr>
        </p:nvSpPr>
        <p:spPr>
          <a:xfrm>
            <a:off x="1341120" y="-762000"/>
            <a:ext cx="1628926" cy="4846320"/>
          </a:xfrm>
          <a:prstGeom prst="frame">
            <a:avLst>
              <a:gd name="adj1" fmla="val 3704"/>
            </a:avLst>
          </a:prstGeom>
          <a:solidFill>
            <a:srgbClr val="C00000"/>
          </a:solidFill>
          <a:ln>
            <a:solidFill>
              <a:srgbClr val="B01F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>
              <a:solidFill>
                <a:schemeClr val="tx1"/>
              </a:solidFill>
              <a:latin typeface="碳纤维正中黑简体" panose="02010601030101010101" pitchFamily="2" charset="-122"/>
              <a:ea typeface="碳纤维正中黑简体" panose="02010601030101010101" pitchFamily="2" charset="-122"/>
            </a:endParaRPr>
          </a:p>
        </p:txBody>
      </p:sp>
      <p:graphicFrame>
        <p:nvGraphicFramePr>
          <p:cNvPr id="5" name="对象 4"/>
          <p:cNvGraphicFramePr/>
          <p:nvPr/>
        </p:nvGraphicFramePr>
        <p:xfrm>
          <a:off x="3891280" y="1632585"/>
          <a:ext cx="17433925" cy="97301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" name="" r:id="rId4" imgW="7132320" imgH="4023360" progId="Excel.Sheet.12">
                  <p:embed/>
                </p:oleObj>
              </mc:Choice>
              <mc:Fallback>
                <p:oleObj name="" r:id="rId4" imgW="7132320" imgH="4023360" progId="Excel.Sheet.12">
                  <p:embed/>
                  <p:pic>
                    <p:nvPicPr>
                      <p:cNvPr id="0" name="图片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91280" y="1632585"/>
                        <a:ext cx="17433925" cy="97301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1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24387175" cy="13837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2">
                    <a:lumMod val="10000"/>
                    <a:alpha val="9000"/>
                  </a:schemeClr>
                </a:solidFill>
              </a14:hiddenFill>
            </a:ext>
          </a:ex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7200"/>
          </a:p>
        </p:txBody>
      </p:sp>
      <p:sp>
        <p:nvSpPr>
          <p:cNvPr id="21" name="Frame 20" descr="e7d195523061f1c0c2b73831c94a3edc981f60e396d3e182073EE1468018468A7F192AE5E5CD515B6C3125F8AF6E4EE646174E8CF0B46FD19828DCE8CDA3B3A044A74F0E769C5FA8CB87AB6FC303C8BA3785FAC64AF5424785C80615233B8BFB5809C8674731D07B323E773DF090C02F014D893243ABFA34AFEA51C6CE619E0D4610E04FCB5535586D6DBD095610BFF0"/>
          <p:cNvSpPr/>
          <p:nvPr/>
        </p:nvSpPr>
        <p:spPr>
          <a:xfrm>
            <a:off x="1572960" y="7908021"/>
            <a:ext cx="4354162" cy="2132062"/>
          </a:xfrm>
          <a:prstGeom prst="frame">
            <a:avLst>
              <a:gd name="adj1" fmla="val 5981"/>
            </a:avLst>
          </a:prstGeom>
          <a:solidFill>
            <a:srgbClr val="C00000"/>
          </a:solidFill>
          <a:ln>
            <a:solidFill>
              <a:srgbClr val="B01F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464005" y="9332226"/>
            <a:ext cx="848274" cy="128740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PA_文本框 14" descr="e7d195523061f1c0c2b73831c94a3edc981f60e396d3e182073EE1468018468A7F192AE5E5CD515B6C3125F8AF6E4EE646174E8CF0B46FD19828DCE8CDA3B3A044A74F0E769C5FA8CB87AB6FC303C8BA3785FAC64AF5424785C80615233B8BFB5809C8674731D07B323E773DF090C02F014D893243ABFA34AFEA51C6CE619E0D4610E04FCB5535586D6DBD095610BFF0"/>
          <p:cNvSpPr txBox="1"/>
          <p:nvPr>
            <p:custDataLst>
              <p:tags r:id="rId1"/>
            </p:custDataLst>
          </p:nvPr>
        </p:nvSpPr>
        <p:spPr>
          <a:xfrm>
            <a:off x="1958975" y="8231505"/>
            <a:ext cx="3851275" cy="13849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spc="1200" dirty="0">
                <a:solidFill>
                  <a:schemeClr val="accent2"/>
                </a:solidFill>
                <a:latin typeface="+mj-ea"/>
                <a:ea typeface="+mj-ea"/>
              </a:rPr>
              <a:t>WE MAKE  TEAMBULIDING DIFFERENT</a:t>
            </a:r>
            <a:endParaRPr lang="en-US" sz="2000" spc="1200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pic>
        <p:nvPicPr>
          <p:cNvPr id="11" name="图片 10" descr="未标题-1 2-0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25" y="3235960"/>
            <a:ext cx="8469630" cy="375666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0349865" y="10415270"/>
            <a:ext cx="13060680" cy="49149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600">
                <a:solidFill>
                  <a:schemeClr val="accent2"/>
                </a:solidFill>
                <a:latin typeface="HYQiHei 50S" panose="02010600030101010101" charset="-122"/>
                <a:ea typeface="HYQiHei 50S" panose="02010600030101010101" charset="-122"/>
              </a:rPr>
              <a:t>重要的不是所在的位置，而是所在的方向；通过多元的团建活动，营造企业的情感文化。</a:t>
            </a:r>
            <a:endParaRPr lang="zh-CN" altLang="en-US" sz="2600">
              <a:solidFill>
                <a:schemeClr val="accent2"/>
              </a:solidFill>
              <a:latin typeface="HYQiHei 50S" panose="02010600030101010101" charset="-122"/>
              <a:ea typeface="HYQiHei 50S" panose="02010600030101010101" charset="-122"/>
            </a:endParaRPr>
          </a:p>
        </p:txBody>
      </p:sp>
      <p:sp>
        <p:nvSpPr>
          <p:cNvPr id="16" name="Rectangle 10" descr="e7d195523061f1c0c2b73831c94a3edc981f60e396d3e182073EE1468018468A7F192AE5E5CD515B6C3125F8AF6E4EE646174E8CF0B46FD19828DCE8CDA3B3A044A74F0E769C5FA8CB87AB6FC303C8BA3785FAC64AF5424785C80615233B8BFB5809C8674731D07B323E773DF090C02F014D893243ABFA34AFEA51C6CE619E0D4610E04FCB5535586D6DBD095610BFF0"/>
          <p:cNvSpPr/>
          <p:nvPr/>
        </p:nvSpPr>
        <p:spPr>
          <a:xfrm>
            <a:off x="9898648" y="2707638"/>
            <a:ext cx="14488527" cy="9235203"/>
          </a:xfrm>
          <a:prstGeom prst="rect">
            <a:avLst/>
          </a:prstGeom>
          <a:solidFill>
            <a:srgbClr val="B01F2B"/>
          </a:solidFill>
          <a:ln>
            <a:noFill/>
          </a:ln>
          <a:effectLst>
            <a:outerShdw blurRad="1016000" dist="584200" dir="7560000" algn="ctr" rotWithShape="0">
              <a:srgbClr val="000000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9" name="文本框 8"/>
          <p:cNvSpPr txBox="1"/>
          <p:nvPr/>
        </p:nvSpPr>
        <p:spPr>
          <a:xfrm>
            <a:off x="13044337" y="6663649"/>
            <a:ext cx="95227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0" b="1" dirty="0">
                <a:solidFill>
                  <a:srgbClr val="FFFFFF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</a:rPr>
              <a:t>感谢观阅  欢迎共创</a:t>
            </a:r>
            <a:endParaRPr lang="zh-CN" altLang="en-US" sz="8000" b="1" dirty="0">
              <a:solidFill>
                <a:srgbClr val="FFFFFF"/>
              </a:solidFill>
              <a:latin typeface="碳纤维正中黑简体" panose="02010601030101010101" pitchFamily="2" charset="-122"/>
              <a:ea typeface="碳纤维正中黑简体" panose="02010601030101010101" pitchFamily="2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A_库_图文框  46" descr="e7d195523061f1c0c2b73831c94a3edc981f60e396d3e182073EE1468018468A7F192AE5E5CD515B6C3125F8AF6E4EE646174E8CF0B46FD19828DCE8CDA3B3A044A74F0E769C5FA8CB87AB6FC303C8BA3785FAC64AF5424785C80615233B8BFB5809C8674731D07B323E773DF090C02F014D893243ABFA34AFEA51C6CE619E0D4610E04FCB5535586D6DBD095610BFF0"/>
          <p:cNvSpPr/>
          <p:nvPr>
            <p:custDataLst>
              <p:tags r:id="rId1"/>
            </p:custDataLst>
          </p:nvPr>
        </p:nvSpPr>
        <p:spPr>
          <a:xfrm>
            <a:off x="1341120" y="-762000"/>
            <a:ext cx="1628926" cy="4846320"/>
          </a:xfrm>
          <a:prstGeom prst="frame">
            <a:avLst>
              <a:gd name="adj1" fmla="val 3704"/>
            </a:avLst>
          </a:prstGeom>
          <a:solidFill>
            <a:srgbClr val="C00000"/>
          </a:solidFill>
          <a:ln>
            <a:solidFill>
              <a:srgbClr val="B01F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>
              <a:solidFill>
                <a:schemeClr val="tx1"/>
              </a:solidFill>
              <a:latin typeface="碳纤维正中黑简体" panose="02010601030101010101" pitchFamily="2" charset="-122"/>
              <a:ea typeface="碳纤维正中黑简体" panose="02010601030101010101" pitchFamily="2" charset="-122"/>
            </a:endParaRPr>
          </a:p>
        </p:txBody>
      </p:sp>
      <p:pic>
        <p:nvPicPr>
          <p:cNvPr id="2" name="图片占位符 1" descr="/Users/hongjiajie/Desktop/未标题-1 2-14.png未标题-1 2-14"/>
          <p:cNvPicPr>
            <a:picLocks noChangeAspect="1"/>
          </p:cNvPicPr>
          <p:nvPr>
            <p:ph type="pic" sz="quarter" idx="10"/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223" y="-317"/>
            <a:ext cx="24384635" cy="13716000"/>
          </a:xfrm>
          <a:prstGeom prst="rect">
            <a:avLst/>
          </a:prstGeom>
        </p:spPr>
      </p:pic>
      <p:sp>
        <p:nvSpPr>
          <p:cNvPr id="115" name="标题 2"/>
          <p:cNvSpPr txBox="1"/>
          <p:nvPr/>
        </p:nvSpPr>
        <p:spPr>
          <a:xfrm>
            <a:off x="1741170" y="538480"/>
            <a:ext cx="682625" cy="2924810"/>
          </a:xfrm>
          <a:prstGeom prst="rect">
            <a:avLst/>
          </a:prstGeom>
        </p:spPr>
        <p:txBody>
          <a:bodyPr>
            <a:no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C00000"/>
              </a:buClr>
              <a:tabLst>
                <a:tab pos="1433195" algn="l"/>
              </a:tabLst>
            </a:pPr>
            <a:r>
              <a:rPr lang="zh-CN" altLang="en-US" sz="5400" dirty="0">
                <a:solidFill>
                  <a:srgbClr val="B01F2B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</a:rPr>
              <a:t>团建</a:t>
            </a:r>
            <a:r>
              <a:rPr lang="zh-CN" altLang="en-US" sz="5400" dirty="0">
                <a:solidFill>
                  <a:srgbClr val="B01F2B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</a:rPr>
              <a:t>基地</a:t>
            </a:r>
            <a:endParaRPr lang="zh-CN" altLang="en-US" sz="5400" dirty="0">
              <a:solidFill>
                <a:srgbClr val="B01F2B"/>
              </a:solidFill>
              <a:latin typeface="碳纤维正中黑简体" panose="02010601030101010101" pitchFamily="2" charset="-122"/>
              <a:ea typeface="碳纤维正中黑简体" panose="0201060103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8345" y="894715"/>
            <a:ext cx="20519390" cy="1149477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A_库_图文框  46" descr="e7d195523061f1c0c2b73831c94a3edc981f60e396d3e182073EE1468018468A7F192AE5E5CD515B6C3125F8AF6E4EE646174E8CF0B46FD19828DCE8CDA3B3A044A74F0E769C5FA8CB87AB6FC303C8BA3785FAC64AF5424785C80615233B8BFB5809C8674731D07B323E773DF090C02F014D893243ABFA34AFEA51C6CE619E0D4610E04FCB5535586D6DBD095610BFF0"/>
          <p:cNvSpPr/>
          <p:nvPr>
            <p:custDataLst>
              <p:tags r:id="rId1"/>
            </p:custDataLst>
          </p:nvPr>
        </p:nvSpPr>
        <p:spPr>
          <a:xfrm>
            <a:off x="1341120" y="-762000"/>
            <a:ext cx="1628926" cy="4846320"/>
          </a:xfrm>
          <a:prstGeom prst="frame">
            <a:avLst>
              <a:gd name="adj1" fmla="val 3704"/>
            </a:avLst>
          </a:prstGeom>
          <a:solidFill>
            <a:srgbClr val="C00000"/>
          </a:solidFill>
          <a:ln>
            <a:solidFill>
              <a:srgbClr val="B01F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>
              <a:solidFill>
                <a:schemeClr val="tx1"/>
              </a:solidFill>
              <a:latin typeface="碳纤维正中黑简体" panose="02010601030101010101" pitchFamily="2" charset="-122"/>
              <a:ea typeface="碳纤维正中黑简体" panose="02010601030101010101" pitchFamily="2" charset="-122"/>
            </a:endParaRPr>
          </a:p>
        </p:txBody>
      </p:sp>
      <p:pic>
        <p:nvPicPr>
          <p:cNvPr id="2" name="图片占位符 1" descr="/Users/hongjiajie/Desktop/未标题-1 2-14.png未标题-1 2-14"/>
          <p:cNvPicPr>
            <a:picLocks noChangeAspect="1"/>
          </p:cNvPicPr>
          <p:nvPr>
            <p:ph type="pic" sz="quarter" idx="10"/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223" y="-317"/>
            <a:ext cx="24384635" cy="13716000"/>
          </a:xfrm>
          <a:prstGeom prst="rect">
            <a:avLst/>
          </a:prstGeom>
        </p:spPr>
      </p:pic>
      <p:sp>
        <p:nvSpPr>
          <p:cNvPr id="115" name="标题 2"/>
          <p:cNvSpPr txBox="1"/>
          <p:nvPr/>
        </p:nvSpPr>
        <p:spPr>
          <a:xfrm>
            <a:off x="1741170" y="538480"/>
            <a:ext cx="682625" cy="2924810"/>
          </a:xfrm>
          <a:prstGeom prst="rect">
            <a:avLst/>
          </a:prstGeom>
        </p:spPr>
        <p:txBody>
          <a:bodyPr>
            <a:no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C00000"/>
              </a:buClr>
              <a:tabLst>
                <a:tab pos="1433195" algn="l"/>
              </a:tabLst>
            </a:pPr>
            <a:r>
              <a:rPr lang="zh-CN" altLang="en-US" sz="5400" dirty="0">
                <a:solidFill>
                  <a:srgbClr val="B01F2B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</a:rPr>
              <a:t>团建</a:t>
            </a:r>
            <a:r>
              <a:rPr lang="zh-CN" altLang="en-US" sz="5400" dirty="0">
                <a:solidFill>
                  <a:srgbClr val="B01F2B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</a:rPr>
              <a:t>基地</a:t>
            </a:r>
            <a:endParaRPr lang="zh-CN" altLang="en-US" sz="5400" dirty="0">
              <a:solidFill>
                <a:srgbClr val="B01F2B"/>
              </a:solidFill>
              <a:latin typeface="碳纤维正中黑简体" panose="02010601030101010101" pitchFamily="2" charset="-122"/>
              <a:ea typeface="碳纤维正中黑简体" panose="02010601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9845" y="1146175"/>
            <a:ext cx="19271893" cy="111600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A_库_图文框  46" descr="e7d195523061f1c0c2b73831c94a3edc981f60e396d3e182073EE1468018468A7F192AE5E5CD515B6C3125F8AF6E4EE646174E8CF0B46FD19828DCE8CDA3B3A044A74F0E769C5FA8CB87AB6FC303C8BA3785FAC64AF5424785C80615233B8BFB5809C8674731D07B323E773DF090C02F014D893243ABFA34AFEA51C6CE619E0D4610E04FCB5535586D6DBD095610BFF0"/>
          <p:cNvSpPr/>
          <p:nvPr>
            <p:custDataLst>
              <p:tags r:id="rId1"/>
            </p:custDataLst>
          </p:nvPr>
        </p:nvSpPr>
        <p:spPr>
          <a:xfrm>
            <a:off x="1341120" y="-762000"/>
            <a:ext cx="1628926" cy="4846320"/>
          </a:xfrm>
          <a:prstGeom prst="frame">
            <a:avLst>
              <a:gd name="adj1" fmla="val 3704"/>
            </a:avLst>
          </a:prstGeom>
          <a:solidFill>
            <a:srgbClr val="C00000"/>
          </a:solidFill>
          <a:ln>
            <a:solidFill>
              <a:srgbClr val="B01F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>
              <a:solidFill>
                <a:schemeClr val="tx1"/>
              </a:solidFill>
              <a:latin typeface="碳纤维正中黑简体" panose="02010601030101010101" pitchFamily="2" charset="-122"/>
              <a:ea typeface="碳纤维正中黑简体" panose="02010601030101010101" pitchFamily="2" charset="-122"/>
            </a:endParaRPr>
          </a:p>
        </p:txBody>
      </p:sp>
      <p:pic>
        <p:nvPicPr>
          <p:cNvPr id="2" name="图片占位符 1" descr="/Users/hongjiajie/Desktop/未标题-1 2-14.png未标题-1 2-14"/>
          <p:cNvPicPr>
            <a:picLocks noChangeAspect="1"/>
          </p:cNvPicPr>
          <p:nvPr>
            <p:ph type="pic" sz="quarter" idx="10"/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223" y="-317"/>
            <a:ext cx="24384635" cy="13716000"/>
          </a:xfrm>
          <a:prstGeom prst="rect">
            <a:avLst/>
          </a:prstGeom>
        </p:spPr>
      </p:pic>
      <p:sp>
        <p:nvSpPr>
          <p:cNvPr id="115" name="标题 2"/>
          <p:cNvSpPr txBox="1"/>
          <p:nvPr/>
        </p:nvSpPr>
        <p:spPr>
          <a:xfrm>
            <a:off x="1741170" y="538480"/>
            <a:ext cx="682625" cy="2924810"/>
          </a:xfrm>
          <a:prstGeom prst="rect">
            <a:avLst/>
          </a:prstGeom>
        </p:spPr>
        <p:txBody>
          <a:bodyPr>
            <a:no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C00000"/>
              </a:buClr>
              <a:tabLst>
                <a:tab pos="1433195" algn="l"/>
              </a:tabLst>
            </a:pPr>
            <a:r>
              <a:rPr lang="zh-CN" altLang="en-US" sz="5400" dirty="0">
                <a:solidFill>
                  <a:srgbClr val="B01F2B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</a:rPr>
              <a:t>团建</a:t>
            </a:r>
            <a:r>
              <a:rPr lang="zh-CN" altLang="en-US" sz="5400" dirty="0">
                <a:solidFill>
                  <a:srgbClr val="B01F2B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</a:rPr>
              <a:t>项目</a:t>
            </a:r>
            <a:endParaRPr lang="zh-CN" altLang="en-US" sz="5400" dirty="0">
              <a:solidFill>
                <a:srgbClr val="B01F2B"/>
              </a:solidFill>
              <a:latin typeface="碳纤维正中黑简体" panose="02010601030101010101" pitchFamily="2" charset="-122"/>
              <a:ea typeface="碳纤维正中黑简体" panose="02010601030101010101" pitchFamily="2" charset="-122"/>
            </a:endParaRPr>
          </a:p>
        </p:txBody>
      </p:sp>
      <p:sp>
        <p:nvSpPr>
          <p:cNvPr id="145" name="PA_库_文本框 19" descr="e7d195523061f1c0c2b73831c94a3edc981f60e396d3e182073EE1468018468A7F192AE5E5CD515B6C3125F8AF6E4EE646174E8CF0B46FD19828DCE8CDA3B3A044A74F0E769C5FA8CB87AB6FC303C8BA3785FAC64AF5424785C80615233B8BFB5809C8674731D07B323E773DF090C02F014D893243ABFA34AFEA51C6CE619E0D4610E04FCB5535586D6DBD095610BFF0"/>
          <p:cNvSpPr txBox="1"/>
          <p:nvPr>
            <p:custDataLst>
              <p:tags r:id="rId4"/>
            </p:custDataLst>
          </p:nvPr>
        </p:nvSpPr>
        <p:spPr>
          <a:xfrm flipH="1">
            <a:off x="3850640" y="3173730"/>
            <a:ext cx="16428720" cy="39395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200" dirty="0">
                <a:solidFill>
                  <a:srgbClr val="FF0000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  <a:cs typeface="Lato Medium" panose="020F0502020204030203" pitchFamily="34" charset="0"/>
              </a:rPr>
              <a:t>1</a:t>
            </a:r>
            <a:r>
              <a:rPr lang="zh-CN" altLang="en-US" sz="3200" dirty="0">
                <a:solidFill>
                  <a:srgbClr val="FF0000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  <a:cs typeface="Lato Medium" panose="020F0502020204030203" pitchFamily="34" charset="0"/>
              </a:rPr>
              <a:t>：热身破冰（</a:t>
            </a:r>
            <a:r>
              <a:rPr lang="en-US" altLang="zh-CN" sz="3200" dirty="0">
                <a:solidFill>
                  <a:srgbClr val="FF0000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  <a:cs typeface="Lato Medium" panose="020F0502020204030203" pitchFamily="34" charset="0"/>
              </a:rPr>
              <a:t>30min)</a:t>
            </a:r>
            <a:endParaRPr lang="zh-CN" altLang="en-US" sz="3200" dirty="0">
              <a:solidFill>
                <a:srgbClr val="FF0000"/>
              </a:solidFill>
              <a:latin typeface="碳纤维正中黑简体" panose="02010601030101010101" pitchFamily="2" charset="-122"/>
              <a:ea typeface="碳纤维正中黑简体" panose="02010601030101010101" pitchFamily="2" charset="-122"/>
              <a:cs typeface="Lato Medium" panose="020F0502020204030203" pitchFamily="34" charset="0"/>
            </a:endParaRPr>
          </a:p>
          <a:p>
            <a:pPr>
              <a:lnSpc>
                <a:spcPct val="200000"/>
              </a:lnSpc>
            </a:pPr>
            <a:r>
              <a:rPr lang="zh-CN" altLang="en-US" sz="3200" dirty="0">
                <a:latin typeface="碳纤维正中黑简体" panose="02010601030101010101" pitchFamily="2" charset="-122"/>
                <a:ea typeface="碳纤维正中黑简体" panose="02010601030101010101" pitchFamily="2" charset="-122"/>
                <a:cs typeface="Lato Medium" panose="020F0502020204030203" pitchFamily="34" charset="0"/>
                <a:sym typeface="+mn-ea"/>
              </a:rPr>
              <a:t>@教练说</a:t>
            </a:r>
            <a:endParaRPr lang="zh-CN" altLang="en-US" sz="3200" dirty="0">
              <a:latin typeface="碳纤维正中黑简体" panose="02010601030101010101" pitchFamily="2" charset="-122"/>
              <a:ea typeface="碳纤维正中黑简体" panose="02010601030101010101" pitchFamily="2" charset="-122"/>
              <a:cs typeface="Lato Medium" panose="020F0502020204030203" pitchFamily="34" charset="0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3200" dirty="0">
                <a:solidFill>
                  <a:srgbClr val="FF0000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  <a:cs typeface="Lato Medium" panose="020F0502020204030203" pitchFamily="34" charset="0"/>
              </a:rPr>
              <a:t>2：协作团建</a:t>
            </a:r>
            <a:r>
              <a:rPr lang="zh-CN" altLang="en-US" sz="3200" dirty="0">
                <a:solidFill>
                  <a:srgbClr val="FF0000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  <a:cs typeface="Lato Medium" panose="020F0502020204030203" pitchFamily="34" charset="0"/>
                <a:sym typeface="+mn-ea"/>
              </a:rPr>
              <a:t>（</a:t>
            </a:r>
            <a:r>
              <a:rPr lang="en-US" altLang="zh-CN" sz="3200" dirty="0">
                <a:solidFill>
                  <a:srgbClr val="FF0000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  <a:cs typeface="Lato Medium" panose="020F0502020204030203" pitchFamily="34" charset="0"/>
                <a:sym typeface="+mn-ea"/>
              </a:rPr>
              <a:t>90min)</a:t>
            </a:r>
            <a:endParaRPr lang="zh-CN" altLang="en-US" sz="3200" dirty="0">
              <a:solidFill>
                <a:srgbClr val="FF0000"/>
              </a:solidFill>
              <a:latin typeface="碳纤维正中黑简体" panose="02010601030101010101" pitchFamily="2" charset="-122"/>
              <a:ea typeface="碳纤维正中黑简体" panose="02010601030101010101" pitchFamily="2" charset="-122"/>
              <a:cs typeface="Lato Medium" panose="020F0502020204030203" pitchFamily="34" charset="0"/>
            </a:endParaRPr>
          </a:p>
          <a:p>
            <a:pPr>
              <a:lnSpc>
                <a:spcPct val="200000"/>
              </a:lnSpc>
            </a:pPr>
            <a:r>
              <a:rPr lang="zh-CN" altLang="en-US" sz="3200" dirty="0">
                <a:latin typeface="碳纤维正中黑简体" panose="02010601030101010101" pitchFamily="2" charset="-122"/>
                <a:ea typeface="碳纤维正中黑简体" panose="02010601030101010101" pitchFamily="2" charset="-122"/>
                <a:cs typeface="Lato Medium" panose="020F0502020204030203" pitchFamily="34" charset="0"/>
                <a:sym typeface="+mn-ea"/>
              </a:rPr>
              <a:t>@手忙脚乱</a:t>
            </a:r>
            <a:r>
              <a:rPr lang="zh-CN" altLang="en-US" sz="3200" dirty="0">
                <a:latin typeface="碳纤维正中黑简体" panose="02010601030101010101" pitchFamily="2" charset="-122"/>
                <a:ea typeface="碳纤维正中黑简体" panose="02010601030101010101" pitchFamily="2" charset="-122"/>
                <a:cs typeface="Lato Medium" panose="020F0502020204030203" pitchFamily="34" charset="0"/>
                <a:sym typeface="+mn-ea"/>
              </a:rPr>
              <a:t>@电脑键盘</a:t>
            </a:r>
            <a:r>
              <a:rPr lang="zh-CN" altLang="en-US" sz="3200" dirty="0">
                <a:latin typeface="碳纤维正中黑简体" panose="02010601030101010101" pitchFamily="2" charset="-122"/>
                <a:ea typeface="碳纤维正中黑简体" panose="02010601030101010101" pitchFamily="2" charset="-122"/>
                <a:cs typeface="Lato Medium" panose="020F0502020204030203" pitchFamily="34" charset="0"/>
                <a:sym typeface="+mn-ea"/>
              </a:rPr>
              <a:t>@落棋无悔@同心</a:t>
            </a:r>
            <a:r>
              <a:rPr lang="zh-CN" altLang="en-US" sz="3200" dirty="0">
                <a:latin typeface="碳纤维正中黑简体" panose="02010601030101010101" pitchFamily="2" charset="-122"/>
                <a:ea typeface="碳纤维正中黑简体" panose="02010601030101010101" pitchFamily="2" charset="-122"/>
                <a:cs typeface="Lato Medium" panose="020F0502020204030203" pitchFamily="34" charset="0"/>
                <a:sym typeface="+mn-ea"/>
              </a:rPr>
              <a:t>鼓</a:t>
            </a:r>
            <a:endParaRPr lang="zh-CN" altLang="en-US" sz="3200" dirty="0">
              <a:latin typeface="碳纤维正中黑简体" panose="02010601030101010101" pitchFamily="2" charset="-122"/>
              <a:ea typeface="碳纤维正中黑简体" panose="02010601030101010101" pitchFamily="2" charset="-122"/>
              <a:cs typeface="Lato Medium" panose="020F0502020204030203" pitchFamily="34" charset="0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A_库_图文框  46" descr="e7d195523061f1c0c2b73831c94a3edc981f60e396d3e182073EE1468018468A7F192AE5E5CD515B6C3125F8AF6E4EE646174E8CF0B46FD19828DCE8CDA3B3A044A74F0E769C5FA8CB87AB6FC303C8BA3785FAC64AF5424785C80615233B8BFB5809C8674731D07B323E773DF090C02F014D893243ABFA34AFEA51C6CE619E0D4610E04FCB5535586D6DBD095610BFF0"/>
          <p:cNvSpPr/>
          <p:nvPr>
            <p:custDataLst>
              <p:tags r:id="rId1"/>
            </p:custDataLst>
          </p:nvPr>
        </p:nvSpPr>
        <p:spPr>
          <a:xfrm>
            <a:off x="1341120" y="-762000"/>
            <a:ext cx="1628926" cy="4846320"/>
          </a:xfrm>
          <a:prstGeom prst="frame">
            <a:avLst>
              <a:gd name="adj1" fmla="val 3704"/>
            </a:avLst>
          </a:prstGeom>
          <a:solidFill>
            <a:srgbClr val="C00000"/>
          </a:solidFill>
          <a:ln>
            <a:solidFill>
              <a:srgbClr val="B01F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>
              <a:solidFill>
                <a:schemeClr val="tx1"/>
              </a:solidFill>
              <a:latin typeface="碳纤维正中黑简体" panose="02010601030101010101" pitchFamily="2" charset="-122"/>
              <a:ea typeface="碳纤维正中黑简体" panose="02010601030101010101" pitchFamily="2" charset="-122"/>
            </a:endParaRPr>
          </a:p>
        </p:txBody>
      </p:sp>
      <p:pic>
        <p:nvPicPr>
          <p:cNvPr id="2" name="图片占位符 1" descr="/Users/hongjiajie/Desktop/未标题-1 2-14.png未标题-1 2-14"/>
          <p:cNvPicPr>
            <a:picLocks noChangeAspect="1"/>
          </p:cNvPicPr>
          <p:nvPr>
            <p:ph type="pic" sz="quarter" idx="10"/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223" y="-317"/>
            <a:ext cx="24384635" cy="13716000"/>
          </a:xfrm>
          <a:prstGeom prst="rect">
            <a:avLst/>
          </a:prstGeom>
        </p:spPr>
      </p:pic>
      <p:sp>
        <p:nvSpPr>
          <p:cNvPr id="115" name="标题 2"/>
          <p:cNvSpPr txBox="1"/>
          <p:nvPr/>
        </p:nvSpPr>
        <p:spPr>
          <a:xfrm>
            <a:off x="1741170" y="538480"/>
            <a:ext cx="682625" cy="2924810"/>
          </a:xfrm>
          <a:prstGeom prst="rect">
            <a:avLst/>
          </a:prstGeom>
        </p:spPr>
        <p:txBody>
          <a:bodyPr>
            <a:no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C00000"/>
              </a:buClr>
              <a:tabLst>
                <a:tab pos="1433195" algn="l"/>
              </a:tabLst>
            </a:pPr>
            <a:r>
              <a:rPr lang="zh-CN" altLang="en-US" sz="5400" dirty="0">
                <a:solidFill>
                  <a:srgbClr val="B01F2B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</a:rPr>
              <a:t>团建</a:t>
            </a:r>
            <a:r>
              <a:rPr lang="zh-CN" altLang="en-US" sz="5400" dirty="0">
                <a:solidFill>
                  <a:srgbClr val="B01F2B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</a:rPr>
              <a:t>项目</a:t>
            </a:r>
            <a:endParaRPr lang="zh-CN" altLang="en-US" sz="5400" dirty="0">
              <a:solidFill>
                <a:srgbClr val="B01F2B"/>
              </a:solidFill>
              <a:latin typeface="碳纤维正中黑简体" panose="02010601030101010101" pitchFamily="2" charset="-122"/>
              <a:ea typeface="碳纤维正中黑简体" panose="02010601030101010101" pitchFamily="2" charset="-122"/>
            </a:endParaRPr>
          </a:p>
          <a:p>
            <a:pPr>
              <a:buClr>
                <a:srgbClr val="C00000"/>
              </a:buClr>
              <a:tabLst>
                <a:tab pos="1433195" algn="l"/>
              </a:tabLst>
            </a:pPr>
            <a:endParaRPr lang="zh-CN" altLang="en-US" sz="5400" dirty="0">
              <a:solidFill>
                <a:srgbClr val="B01F2B"/>
              </a:solidFill>
              <a:latin typeface="碳纤维正中黑简体" panose="02010601030101010101" pitchFamily="2" charset="-122"/>
              <a:ea typeface="碳纤维正中黑简体" panose="02010601030101010101" pitchFamily="2" charset="-122"/>
            </a:endParaRPr>
          </a:p>
        </p:txBody>
      </p:sp>
      <p:sp>
        <p:nvSpPr>
          <p:cNvPr id="145" name="PA_库_文本框 19" descr="e7d195523061f1c0c2b73831c94a3edc981f60e396d3e182073EE1468018468A7F192AE5E5CD515B6C3125F8AF6E4EE646174E8CF0B46FD19828DCE8CDA3B3A044A74F0E769C5FA8CB87AB6FC303C8BA3785FAC64AF5424785C80615233B8BFB5809C8674731D07B323E773DF090C02F014D893243ABFA34AFEA51C6CE619E0D4610E04FCB5535586D6DBD095610BFF0"/>
          <p:cNvSpPr txBox="1"/>
          <p:nvPr>
            <p:custDataLst>
              <p:tags r:id="rId4"/>
            </p:custDataLst>
          </p:nvPr>
        </p:nvSpPr>
        <p:spPr>
          <a:xfrm flipH="1">
            <a:off x="4146550" y="995680"/>
            <a:ext cx="1642872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200" dirty="0">
                <a:solidFill>
                  <a:srgbClr val="FF0000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  <a:cs typeface="Lato Medium" panose="020F0502020204030203" pitchFamily="34" charset="0"/>
              </a:rPr>
              <a:t>1</a:t>
            </a:r>
            <a:r>
              <a:rPr lang="zh-CN" altLang="en-US" sz="3200" dirty="0">
                <a:solidFill>
                  <a:srgbClr val="FF0000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  <a:cs typeface="Lato Medium" panose="020F0502020204030203" pitchFamily="34" charset="0"/>
              </a:rPr>
              <a:t>：热身破冰（</a:t>
            </a:r>
            <a:r>
              <a:rPr lang="en-US" altLang="zh-CN" sz="3200" dirty="0">
                <a:solidFill>
                  <a:srgbClr val="FF0000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  <a:cs typeface="Lato Medium" panose="020F0502020204030203" pitchFamily="34" charset="0"/>
              </a:rPr>
              <a:t>15</a:t>
            </a:r>
            <a:r>
              <a:rPr lang="en-US" altLang="zh-CN" sz="3200" dirty="0">
                <a:solidFill>
                  <a:srgbClr val="FF0000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  <a:cs typeface="Lato Medium" panose="020F0502020204030203" pitchFamily="34" charset="0"/>
              </a:rPr>
              <a:t>min)</a:t>
            </a:r>
            <a:endParaRPr lang="zh-CN" altLang="en-US" sz="3200" dirty="0">
              <a:latin typeface="碳纤维正中黑简体" panose="02010601030101010101" pitchFamily="2" charset="-122"/>
              <a:ea typeface="碳纤维正中黑简体" panose="02010601030101010101" pitchFamily="2" charset="-122"/>
              <a:cs typeface="Lato Medium" panose="020F0502020204030203" pitchFamily="34" charset="0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2400" y="2134870"/>
            <a:ext cx="19191605" cy="1051623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A_库_图文框  46" descr="e7d195523061f1c0c2b73831c94a3edc981f60e396d3e182073EE1468018468A7F192AE5E5CD515B6C3125F8AF6E4EE646174E8CF0B46FD19828DCE8CDA3B3A044A74F0E769C5FA8CB87AB6FC303C8BA3785FAC64AF5424785C80615233B8BFB5809C8674731D07B323E773DF090C02F014D893243ABFA34AFEA51C6CE619E0D4610E04FCB5535586D6DBD095610BFF0"/>
          <p:cNvSpPr/>
          <p:nvPr>
            <p:custDataLst>
              <p:tags r:id="rId1"/>
            </p:custDataLst>
          </p:nvPr>
        </p:nvSpPr>
        <p:spPr>
          <a:xfrm>
            <a:off x="1341120" y="-762000"/>
            <a:ext cx="1628926" cy="4846320"/>
          </a:xfrm>
          <a:prstGeom prst="frame">
            <a:avLst>
              <a:gd name="adj1" fmla="val 3704"/>
            </a:avLst>
          </a:prstGeom>
          <a:solidFill>
            <a:srgbClr val="C00000"/>
          </a:solidFill>
          <a:ln>
            <a:solidFill>
              <a:srgbClr val="B01F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>
              <a:solidFill>
                <a:schemeClr val="tx1"/>
              </a:solidFill>
              <a:latin typeface="碳纤维正中黑简体" panose="02010601030101010101" pitchFamily="2" charset="-122"/>
              <a:ea typeface="碳纤维正中黑简体" panose="02010601030101010101" pitchFamily="2" charset="-122"/>
            </a:endParaRPr>
          </a:p>
        </p:txBody>
      </p:sp>
      <p:pic>
        <p:nvPicPr>
          <p:cNvPr id="2" name="图片占位符 1" descr="/Users/hongjiajie/Desktop/未标题-1 2-14.png未标题-1 2-14"/>
          <p:cNvPicPr>
            <a:picLocks noChangeAspect="1"/>
          </p:cNvPicPr>
          <p:nvPr>
            <p:ph type="pic" sz="quarter" idx="10"/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223" y="-317"/>
            <a:ext cx="24384635" cy="13716000"/>
          </a:xfrm>
          <a:prstGeom prst="rect">
            <a:avLst/>
          </a:prstGeom>
        </p:spPr>
      </p:pic>
      <p:sp>
        <p:nvSpPr>
          <p:cNvPr id="115" name="标题 2"/>
          <p:cNvSpPr txBox="1"/>
          <p:nvPr/>
        </p:nvSpPr>
        <p:spPr>
          <a:xfrm>
            <a:off x="1741170" y="538480"/>
            <a:ext cx="682625" cy="2924810"/>
          </a:xfrm>
          <a:prstGeom prst="rect">
            <a:avLst/>
          </a:prstGeom>
        </p:spPr>
        <p:txBody>
          <a:bodyPr>
            <a:no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C00000"/>
              </a:buClr>
              <a:tabLst>
                <a:tab pos="1433195" algn="l"/>
              </a:tabLst>
            </a:pPr>
            <a:r>
              <a:rPr lang="zh-CN" altLang="en-US" sz="5400" dirty="0">
                <a:solidFill>
                  <a:srgbClr val="B01F2B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</a:rPr>
              <a:t>团建</a:t>
            </a:r>
            <a:r>
              <a:rPr lang="zh-CN" altLang="en-US" sz="5400" dirty="0">
                <a:solidFill>
                  <a:srgbClr val="B01F2B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</a:rPr>
              <a:t>项目</a:t>
            </a:r>
            <a:endParaRPr lang="zh-CN" altLang="en-US" sz="5400" dirty="0">
              <a:solidFill>
                <a:srgbClr val="B01F2B"/>
              </a:solidFill>
              <a:latin typeface="碳纤维正中黑简体" panose="02010601030101010101" pitchFamily="2" charset="-122"/>
              <a:ea typeface="碳纤维正中黑简体" panose="02010601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0180" y="2068195"/>
            <a:ext cx="19437985" cy="10743565"/>
          </a:xfrm>
          <a:prstGeom prst="rect">
            <a:avLst/>
          </a:prstGeom>
        </p:spPr>
      </p:pic>
      <p:sp>
        <p:nvSpPr>
          <p:cNvPr id="4" name="PA_库_文本框 19" descr="e7d195523061f1c0c2b73831c94a3edc981f60e396d3e182073EE1468018468A7F192AE5E5CD515B6C3125F8AF6E4EE646174E8CF0B46FD19828DCE8CDA3B3A044A74F0E769C5FA8CB87AB6FC303C8BA3785FAC64AF5424785C80615233B8BFB5809C8674731D07B323E773DF090C02F014D893243ABFA34AFEA51C6CE619E0D4610E04FCB5535586D6DBD095610BFF0"/>
          <p:cNvSpPr txBox="1"/>
          <p:nvPr>
            <p:custDataLst>
              <p:tags r:id="rId5"/>
            </p:custDataLst>
          </p:nvPr>
        </p:nvSpPr>
        <p:spPr>
          <a:xfrm flipH="1">
            <a:off x="4146550" y="995680"/>
            <a:ext cx="1642872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>
              <a:lnSpc>
                <a:spcPct val="200000"/>
              </a:lnSpc>
            </a:pPr>
            <a:r>
              <a:rPr lang="en-US" altLang="zh-CN" sz="3200" dirty="0">
                <a:solidFill>
                  <a:srgbClr val="FF0000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  <a:cs typeface="Lato Medium" panose="020F0502020204030203" pitchFamily="34" charset="0"/>
              </a:rPr>
              <a:t>2</a:t>
            </a:r>
            <a:r>
              <a:rPr lang="zh-CN" altLang="en-US" sz="3200" dirty="0">
                <a:solidFill>
                  <a:srgbClr val="FF0000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  <a:cs typeface="Lato Medium" panose="020F0502020204030203" pitchFamily="34" charset="0"/>
              </a:rPr>
              <a:t>：草坪团建</a:t>
            </a:r>
            <a:endParaRPr lang="zh-CN" altLang="en-US" sz="3200" dirty="0">
              <a:latin typeface="碳纤维正中黑简体" panose="02010601030101010101" pitchFamily="2" charset="-122"/>
              <a:ea typeface="碳纤维正中黑简体" panose="02010601030101010101" pitchFamily="2" charset="-122"/>
              <a:cs typeface="Lato Medium" panose="020F0502020204030203" pitchFamily="34" charset="0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A_库_图文框  46" descr="e7d195523061f1c0c2b73831c94a3edc981f60e396d3e182073EE1468018468A7F192AE5E5CD515B6C3125F8AF6E4EE646174E8CF0B46FD19828DCE8CDA3B3A044A74F0E769C5FA8CB87AB6FC303C8BA3785FAC64AF5424785C80615233B8BFB5809C8674731D07B323E773DF090C02F014D893243ABFA34AFEA51C6CE619E0D4610E04FCB5535586D6DBD095610BFF0"/>
          <p:cNvSpPr/>
          <p:nvPr>
            <p:custDataLst>
              <p:tags r:id="rId1"/>
            </p:custDataLst>
          </p:nvPr>
        </p:nvSpPr>
        <p:spPr>
          <a:xfrm>
            <a:off x="1341120" y="-762000"/>
            <a:ext cx="1628926" cy="4846320"/>
          </a:xfrm>
          <a:prstGeom prst="frame">
            <a:avLst>
              <a:gd name="adj1" fmla="val 3704"/>
            </a:avLst>
          </a:prstGeom>
          <a:solidFill>
            <a:srgbClr val="C00000"/>
          </a:solidFill>
          <a:ln>
            <a:solidFill>
              <a:srgbClr val="B01F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>
              <a:solidFill>
                <a:schemeClr val="tx1"/>
              </a:solidFill>
              <a:latin typeface="碳纤维正中黑简体" panose="02010601030101010101" pitchFamily="2" charset="-122"/>
              <a:ea typeface="碳纤维正中黑简体" panose="02010601030101010101" pitchFamily="2" charset="-122"/>
            </a:endParaRPr>
          </a:p>
        </p:txBody>
      </p:sp>
      <p:pic>
        <p:nvPicPr>
          <p:cNvPr id="2" name="图片占位符 1" descr="/Users/hongjiajie/Desktop/未标题-1 2-14.png未标题-1 2-14"/>
          <p:cNvPicPr>
            <a:picLocks noChangeAspect="1"/>
          </p:cNvPicPr>
          <p:nvPr>
            <p:ph type="pic" sz="quarter" idx="10"/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223" y="-317"/>
            <a:ext cx="24384635" cy="13716000"/>
          </a:xfrm>
          <a:prstGeom prst="rect">
            <a:avLst/>
          </a:prstGeom>
        </p:spPr>
      </p:pic>
      <p:sp>
        <p:nvSpPr>
          <p:cNvPr id="115" name="标题 2"/>
          <p:cNvSpPr txBox="1"/>
          <p:nvPr/>
        </p:nvSpPr>
        <p:spPr>
          <a:xfrm>
            <a:off x="1741170" y="538480"/>
            <a:ext cx="682625" cy="2924810"/>
          </a:xfrm>
          <a:prstGeom prst="rect">
            <a:avLst/>
          </a:prstGeom>
        </p:spPr>
        <p:txBody>
          <a:bodyPr>
            <a:no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C00000"/>
              </a:buClr>
              <a:tabLst>
                <a:tab pos="1433195" algn="l"/>
              </a:tabLst>
            </a:pPr>
            <a:r>
              <a:rPr lang="zh-CN" altLang="en-US" sz="5400" dirty="0">
                <a:solidFill>
                  <a:srgbClr val="B01F2B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</a:rPr>
              <a:t>团建</a:t>
            </a:r>
            <a:r>
              <a:rPr lang="zh-CN" altLang="en-US" sz="5400" dirty="0">
                <a:solidFill>
                  <a:srgbClr val="B01F2B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</a:rPr>
              <a:t>项目</a:t>
            </a:r>
            <a:endParaRPr lang="zh-CN" altLang="en-US" sz="5400" dirty="0">
              <a:solidFill>
                <a:srgbClr val="B01F2B"/>
              </a:solidFill>
              <a:latin typeface="碳纤维正中黑简体" panose="02010601030101010101" pitchFamily="2" charset="-122"/>
              <a:ea typeface="碳纤维正中黑简体" panose="02010601030101010101" pitchFamily="2" charset="-122"/>
            </a:endParaRPr>
          </a:p>
        </p:txBody>
      </p:sp>
      <p:sp>
        <p:nvSpPr>
          <p:cNvPr id="145" name="PA_库_文本框 19" descr="e7d195523061f1c0c2b73831c94a3edc981f60e396d3e182073EE1468018468A7F192AE5E5CD515B6C3125F8AF6E4EE646174E8CF0B46FD19828DCE8CDA3B3A044A74F0E769C5FA8CB87AB6FC303C8BA3785FAC64AF5424785C80615233B8BFB5809C8674731D07B323E773DF090C02F014D893243ABFA34AFEA51C6CE619E0D4610E04FCB5535586D6DBD095610BFF0"/>
          <p:cNvSpPr txBox="1"/>
          <p:nvPr>
            <p:custDataLst>
              <p:tags r:id="rId4"/>
            </p:custDataLst>
          </p:nvPr>
        </p:nvSpPr>
        <p:spPr>
          <a:xfrm flipH="1">
            <a:off x="4146550" y="995680"/>
            <a:ext cx="1642872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3200" dirty="0">
                <a:solidFill>
                  <a:srgbClr val="FF0000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  <a:cs typeface="Lato Medium" panose="020F0502020204030203" pitchFamily="34" charset="0"/>
              </a:rPr>
              <a:t>2：</a:t>
            </a:r>
            <a:r>
              <a:rPr lang="zh-CN" altLang="en-US" sz="3200" dirty="0">
                <a:solidFill>
                  <a:srgbClr val="FF0000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  <a:cs typeface="Lato Medium" panose="020F0502020204030203" pitchFamily="34" charset="0"/>
              </a:rPr>
              <a:t>草坪团建</a:t>
            </a:r>
            <a:endParaRPr lang="zh-CN" altLang="en-US" sz="3200" dirty="0">
              <a:latin typeface="碳纤维正中黑简体" panose="02010601030101010101" pitchFamily="2" charset="-122"/>
              <a:ea typeface="碳纤维正中黑简体" panose="02010601030101010101" pitchFamily="2" charset="-122"/>
              <a:cs typeface="Lato Medium" panose="020F0502020204030203" pitchFamily="34" charset="0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8535" y="1941195"/>
            <a:ext cx="17981930" cy="1073467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A_库_图文框  46" descr="e7d195523061f1c0c2b73831c94a3edc981f60e396d3e182073EE1468018468A7F192AE5E5CD515B6C3125F8AF6E4EE646174E8CF0B46FD19828DCE8CDA3B3A044A74F0E769C5FA8CB87AB6FC303C8BA3785FAC64AF5424785C80615233B8BFB5809C8674731D07B323E773DF090C02F014D893243ABFA34AFEA51C6CE619E0D4610E04FCB5535586D6DBD095610BFF0"/>
          <p:cNvSpPr/>
          <p:nvPr>
            <p:custDataLst>
              <p:tags r:id="rId1"/>
            </p:custDataLst>
          </p:nvPr>
        </p:nvSpPr>
        <p:spPr>
          <a:xfrm>
            <a:off x="1341120" y="-762000"/>
            <a:ext cx="1628926" cy="4846320"/>
          </a:xfrm>
          <a:prstGeom prst="frame">
            <a:avLst>
              <a:gd name="adj1" fmla="val 3704"/>
            </a:avLst>
          </a:prstGeom>
          <a:solidFill>
            <a:srgbClr val="C00000"/>
          </a:solidFill>
          <a:ln>
            <a:solidFill>
              <a:srgbClr val="B01F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>
              <a:solidFill>
                <a:schemeClr val="tx1"/>
              </a:solidFill>
              <a:latin typeface="碳纤维正中黑简体" panose="02010601030101010101" pitchFamily="2" charset="-122"/>
              <a:ea typeface="碳纤维正中黑简体" panose="02010601030101010101" pitchFamily="2" charset="-122"/>
            </a:endParaRPr>
          </a:p>
        </p:txBody>
      </p:sp>
      <p:pic>
        <p:nvPicPr>
          <p:cNvPr id="2" name="图片占位符 1" descr="/Users/hongjiajie/Desktop/未标题-1 2-14.png未标题-1 2-14"/>
          <p:cNvPicPr>
            <a:picLocks noChangeAspect="1"/>
          </p:cNvPicPr>
          <p:nvPr>
            <p:ph type="pic" sz="quarter" idx="10"/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223" y="-317"/>
            <a:ext cx="24384635" cy="13716000"/>
          </a:xfrm>
          <a:prstGeom prst="rect">
            <a:avLst/>
          </a:prstGeom>
        </p:spPr>
      </p:pic>
      <p:sp>
        <p:nvSpPr>
          <p:cNvPr id="115" name="标题 2"/>
          <p:cNvSpPr txBox="1"/>
          <p:nvPr/>
        </p:nvSpPr>
        <p:spPr>
          <a:xfrm>
            <a:off x="1741170" y="538480"/>
            <a:ext cx="682625" cy="2924810"/>
          </a:xfrm>
          <a:prstGeom prst="rect">
            <a:avLst/>
          </a:prstGeom>
        </p:spPr>
        <p:txBody>
          <a:bodyPr>
            <a:no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C00000"/>
              </a:buClr>
              <a:tabLst>
                <a:tab pos="1433195" algn="l"/>
              </a:tabLst>
            </a:pPr>
            <a:r>
              <a:rPr lang="zh-CN" altLang="en-US" sz="5400" dirty="0">
                <a:solidFill>
                  <a:srgbClr val="B01F2B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</a:rPr>
              <a:t>团建</a:t>
            </a:r>
            <a:r>
              <a:rPr lang="zh-CN" altLang="en-US" sz="5400" dirty="0">
                <a:solidFill>
                  <a:srgbClr val="B01F2B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</a:rPr>
              <a:t>项目</a:t>
            </a:r>
            <a:endParaRPr lang="zh-CN" altLang="en-US" sz="5400" dirty="0">
              <a:solidFill>
                <a:srgbClr val="B01F2B"/>
              </a:solidFill>
              <a:latin typeface="碳纤维正中黑简体" panose="02010601030101010101" pitchFamily="2" charset="-122"/>
              <a:ea typeface="碳纤维正中黑简体" panose="02010601030101010101" pitchFamily="2" charset="-122"/>
            </a:endParaRPr>
          </a:p>
        </p:txBody>
      </p:sp>
      <p:sp>
        <p:nvSpPr>
          <p:cNvPr id="145" name="PA_库_文本框 19" descr="e7d195523061f1c0c2b73831c94a3edc981f60e396d3e182073EE1468018468A7F192AE5E5CD515B6C3125F8AF6E4EE646174E8CF0B46FD19828DCE8CDA3B3A044A74F0E769C5FA8CB87AB6FC303C8BA3785FAC64AF5424785C80615233B8BFB5809C8674731D07B323E773DF090C02F014D893243ABFA34AFEA51C6CE619E0D4610E04FCB5535586D6DBD095610BFF0"/>
          <p:cNvSpPr txBox="1"/>
          <p:nvPr>
            <p:custDataLst>
              <p:tags r:id="rId4"/>
            </p:custDataLst>
          </p:nvPr>
        </p:nvSpPr>
        <p:spPr>
          <a:xfrm flipH="1">
            <a:off x="4146550" y="995680"/>
            <a:ext cx="1642872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3200" dirty="0">
                <a:solidFill>
                  <a:srgbClr val="FF0000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  <a:cs typeface="Lato Medium" panose="020F0502020204030203" pitchFamily="34" charset="0"/>
              </a:rPr>
              <a:t>2：</a:t>
            </a:r>
            <a:r>
              <a:rPr lang="zh-CN" altLang="en-US" sz="3200" dirty="0">
                <a:solidFill>
                  <a:srgbClr val="FF0000"/>
                </a:solidFill>
                <a:latin typeface="碳纤维正中黑简体" panose="02010601030101010101" pitchFamily="2" charset="-122"/>
                <a:ea typeface="碳纤维正中黑简体" panose="02010601030101010101" pitchFamily="2" charset="-122"/>
                <a:cs typeface="Lato Medium" panose="020F0502020204030203" pitchFamily="34" charset="0"/>
              </a:rPr>
              <a:t>草坪团建</a:t>
            </a:r>
            <a:endParaRPr lang="zh-CN" altLang="en-US" sz="3200" dirty="0">
              <a:latin typeface="碳纤维正中黑简体" panose="02010601030101010101" pitchFamily="2" charset="-122"/>
              <a:ea typeface="碳纤维正中黑简体" panose="02010601030101010101" pitchFamily="2" charset="-122"/>
              <a:cs typeface="Lato Medium" panose="020F0502020204030203" pitchFamily="34" charset="0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1185" y="2073275"/>
            <a:ext cx="19718513" cy="1116000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tags/tag1.xml><?xml version="1.0" encoding="utf-8"?>
<p:tagLst xmlns:p="http://schemas.openxmlformats.org/presentationml/2006/main">
  <p:tag name="PA" val="v4.0.0"/>
</p:tagLst>
</file>

<file path=ppt/tags/tag10.xml><?xml version="1.0" encoding="utf-8"?>
<p:tagLst xmlns:p="http://schemas.openxmlformats.org/presentationml/2006/main">
  <p:tag name="PA" val="v4.0.0"/>
</p:tagLst>
</file>

<file path=ppt/tags/tag11.xml><?xml version="1.0" encoding="utf-8"?>
<p:tagLst xmlns:p="http://schemas.openxmlformats.org/presentationml/2006/main">
  <p:tag name="KSO_WM_UNIT_PLACING_PICTURE_USER_VIEWPORT" val="{&quot;height&quot;:21600,&quot;width&quot;:38401}"/>
</p:tagLst>
</file>

<file path=ppt/tags/tag12.xml><?xml version="1.0" encoding="utf-8"?>
<p:tagLst xmlns:p="http://schemas.openxmlformats.org/presentationml/2006/main">
  <p:tag name="ISLIDE.PICTURE" val="#124089;"/>
</p:tagLst>
</file>

<file path=ppt/tags/tag13.xml><?xml version="1.0" encoding="utf-8"?>
<p:tagLst xmlns:p="http://schemas.openxmlformats.org/presentationml/2006/main">
  <p:tag name="PA" val="v4.0.0"/>
</p:tagLst>
</file>

<file path=ppt/tags/tag14.xml><?xml version="1.0" encoding="utf-8"?>
<p:tagLst xmlns:p="http://schemas.openxmlformats.org/presentationml/2006/main">
  <p:tag name="KSO_WM_UNIT_PLACING_PICTURE_USER_VIEWPORT" val="{&quot;height&quot;:21600,&quot;width&quot;:38401}"/>
</p:tagLst>
</file>

<file path=ppt/tags/tag15.xml><?xml version="1.0" encoding="utf-8"?>
<p:tagLst xmlns:p="http://schemas.openxmlformats.org/presentationml/2006/main">
  <p:tag name="PA" val="v4.0.0"/>
</p:tagLst>
</file>

<file path=ppt/tags/tag16.xml><?xml version="1.0" encoding="utf-8"?>
<p:tagLst xmlns:p="http://schemas.openxmlformats.org/presentationml/2006/main">
  <p:tag name="ISLIDE.PICTURE" val="#124089;"/>
</p:tagLst>
</file>

<file path=ppt/tags/tag17.xml><?xml version="1.0" encoding="utf-8"?>
<p:tagLst xmlns:p="http://schemas.openxmlformats.org/presentationml/2006/main">
  <p:tag name="PA" val="v4.0.0"/>
</p:tagLst>
</file>

<file path=ppt/tags/tag18.xml><?xml version="1.0" encoding="utf-8"?>
<p:tagLst xmlns:p="http://schemas.openxmlformats.org/presentationml/2006/main">
  <p:tag name="KSO_WM_UNIT_PLACING_PICTURE_USER_VIEWPORT" val="{&quot;height&quot;:21600,&quot;width&quot;:38401}"/>
</p:tagLst>
</file>

<file path=ppt/tags/tag19.xml><?xml version="1.0" encoding="utf-8"?>
<p:tagLst xmlns:p="http://schemas.openxmlformats.org/presentationml/2006/main">
  <p:tag name="PA" val="v4.0.0"/>
</p:tagLst>
</file>

<file path=ppt/tags/tag2.xml><?xml version="1.0" encoding="utf-8"?>
<p:tagLst xmlns:p="http://schemas.openxmlformats.org/presentationml/2006/main">
  <p:tag name="ISLIDE.PICTURE" val="#123123;"/>
</p:tagLst>
</file>

<file path=ppt/tags/tag20.xml><?xml version="1.0" encoding="utf-8"?>
<p:tagLst xmlns:p="http://schemas.openxmlformats.org/presentationml/2006/main">
  <p:tag name="ISLIDE.PICTURE" val="#124089;"/>
</p:tagLst>
</file>

<file path=ppt/tags/tag21.xml><?xml version="1.0" encoding="utf-8"?>
<p:tagLst xmlns:p="http://schemas.openxmlformats.org/presentationml/2006/main">
  <p:tag name="PA" val="v4.0.0"/>
</p:tagLst>
</file>

<file path=ppt/tags/tag22.xml><?xml version="1.0" encoding="utf-8"?>
<p:tagLst xmlns:p="http://schemas.openxmlformats.org/presentationml/2006/main">
  <p:tag name="KSO_WM_UNIT_PLACING_PICTURE_USER_VIEWPORT" val="{&quot;height&quot;:21600,&quot;width&quot;:38401}"/>
</p:tagLst>
</file>

<file path=ppt/tags/tag23.xml><?xml version="1.0" encoding="utf-8"?>
<p:tagLst xmlns:p="http://schemas.openxmlformats.org/presentationml/2006/main">
  <p:tag name="PA" val="v4.0.0"/>
  <p:tag name="KSO_WM_BEAUTIFY_FLAG" val=""/>
</p:tagLst>
</file>

<file path=ppt/tags/tag24.xml><?xml version="1.0" encoding="utf-8"?>
<p:tagLst xmlns:p="http://schemas.openxmlformats.org/presentationml/2006/main">
  <p:tag name="ISLIDE.PICTURE" val="#124089;"/>
</p:tagLst>
</file>

<file path=ppt/tags/tag25.xml><?xml version="1.0" encoding="utf-8"?>
<p:tagLst xmlns:p="http://schemas.openxmlformats.org/presentationml/2006/main">
  <p:tag name="PA" val="v4.0.0"/>
</p:tagLst>
</file>

<file path=ppt/tags/tag26.xml><?xml version="1.0" encoding="utf-8"?>
<p:tagLst xmlns:p="http://schemas.openxmlformats.org/presentationml/2006/main">
  <p:tag name="KSO_WM_UNIT_PLACING_PICTURE_USER_VIEWPORT" val="{&quot;height&quot;:21600,&quot;width&quot;:38401}"/>
</p:tagLst>
</file>

<file path=ppt/tags/tag27.xml><?xml version="1.0" encoding="utf-8"?>
<p:tagLst xmlns:p="http://schemas.openxmlformats.org/presentationml/2006/main">
  <p:tag name="PA" val="v4.0.0"/>
</p:tagLst>
</file>

<file path=ppt/tags/tag28.xml><?xml version="1.0" encoding="utf-8"?>
<p:tagLst xmlns:p="http://schemas.openxmlformats.org/presentationml/2006/main">
  <p:tag name="ISLIDE.PICTURE" val="#124089;"/>
</p:tagLst>
</file>

<file path=ppt/tags/tag29.xml><?xml version="1.0" encoding="utf-8"?>
<p:tagLst xmlns:p="http://schemas.openxmlformats.org/presentationml/2006/main">
  <p:tag name="PA" val="v4.0.0"/>
</p:tagLst>
</file>

<file path=ppt/tags/tag3.xml><?xml version="1.0" encoding="utf-8"?>
<p:tagLst xmlns:p="http://schemas.openxmlformats.org/presentationml/2006/main">
  <p:tag name="PA" val="v4.0.0"/>
</p:tagLst>
</file>

<file path=ppt/tags/tag30.xml><?xml version="1.0" encoding="utf-8"?>
<p:tagLst xmlns:p="http://schemas.openxmlformats.org/presentationml/2006/main">
  <p:tag name="KSO_WM_UNIT_PLACING_PICTURE_USER_VIEWPORT" val="{&quot;height&quot;:21600,&quot;width&quot;:38401}"/>
</p:tagLst>
</file>

<file path=ppt/tags/tag31.xml><?xml version="1.0" encoding="utf-8"?>
<p:tagLst xmlns:p="http://schemas.openxmlformats.org/presentationml/2006/main">
  <p:tag name="PA" val="v4.0.0"/>
</p:tagLst>
</file>

<file path=ppt/tags/tag32.xml><?xml version="1.0" encoding="utf-8"?>
<p:tagLst xmlns:p="http://schemas.openxmlformats.org/presentationml/2006/main">
  <p:tag name="ISLIDE.PICTURE" val="#124089;"/>
</p:tagLst>
</file>

<file path=ppt/tags/tag33.xml><?xml version="1.0" encoding="utf-8"?>
<p:tagLst xmlns:p="http://schemas.openxmlformats.org/presentationml/2006/main">
  <p:tag name="PA" val="v4.0.0"/>
</p:tagLst>
</file>

<file path=ppt/tags/tag34.xml><?xml version="1.0" encoding="utf-8"?>
<p:tagLst xmlns:p="http://schemas.openxmlformats.org/presentationml/2006/main">
  <p:tag name="KSO_WM_UNIT_PLACING_PICTURE_USER_VIEWPORT" val="{&quot;height&quot;:21600,&quot;width&quot;:38401}"/>
</p:tagLst>
</file>

<file path=ppt/tags/tag35.xml><?xml version="1.0" encoding="utf-8"?>
<p:tagLst xmlns:p="http://schemas.openxmlformats.org/presentationml/2006/main">
  <p:tag name="PA" val="v4.0.0"/>
</p:tagLst>
</file>

<file path=ppt/tags/tag36.xml><?xml version="1.0" encoding="utf-8"?>
<p:tagLst xmlns:p="http://schemas.openxmlformats.org/presentationml/2006/main">
  <p:tag name="ISLIDE.PICTURE" val="#124089;"/>
</p:tagLst>
</file>

<file path=ppt/tags/tag37.xml><?xml version="1.0" encoding="utf-8"?>
<p:tagLst xmlns:p="http://schemas.openxmlformats.org/presentationml/2006/main">
  <p:tag name="PA" val="v4.0.0"/>
</p:tagLst>
</file>

<file path=ppt/tags/tag38.xml><?xml version="1.0" encoding="utf-8"?>
<p:tagLst xmlns:p="http://schemas.openxmlformats.org/presentationml/2006/main">
  <p:tag name="KSO_WM_UNIT_PLACING_PICTURE_USER_VIEWPORT" val="{&quot;height&quot;:21600,&quot;width&quot;:38401}"/>
</p:tagLst>
</file>

<file path=ppt/tags/tag39.xml><?xml version="1.0" encoding="utf-8"?>
<p:tagLst xmlns:p="http://schemas.openxmlformats.org/presentationml/2006/main">
  <p:tag name="PA" val="v4.0.0"/>
</p:tagLst>
</file>

<file path=ppt/tags/tag4.xml><?xml version="1.0" encoding="utf-8"?>
<p:tagLst xmlns:p="http://schemas.openxmlformats.org/presentationml/2006/main">
  <p:tag name="KSO_WM_UNIT_PLACING_PICTURE_USER_VIEWPORT" val="{&quot;height&quot;:21600,&quot;width&quot;:38401}"/>
</p:tagLst>
</file>

<file path=ppt/tags/tag40.xml><?xml version="1.0" encoding="utf-8"?>
<p:tagLst xmlns:p="http://schemas.openxmlformats.org/presentationml/2006/main">
  <p:tag name="ISLIDE.PICTURE" val="#124089;"/>
</p:tagLst>
</file>

<file path=ppt/tags/tag41.xml><?xml version="1.0" encoding="utf-8"?>
<p:tagLst xmlns:p="http://schemas.openxmlformats.org/presentationml/2006/main">
  <p:tag name="PA" val="v4.0.0"/>
</p:tagLst>
</file>

<file path=ppt/tags/tag42.xml><?xml version="1.0" encoding="utf-8"?>
<p:tagLst xmlns:p="http://schemas.openxmlformats.org/presentationml/2006/main">
  <p:tag name="KSO_WM_UNIT_PLACING_PICTURE_USER_VIEWPORT" val="{&quot;height&quot;:21600,&quot;width&quot;:38401}"/>
</p:tagLst>
</file>

<file path=ppt/tags/tag43.xml><?xml version="1.0" encoding="utf-8"?>
<p:tagLst xmlns:p="http://schemas.openxmlformats.org/presentationml/2006/main">
  <p:tag name="PA" val="v4.0.0"/>
</p:tagLst>
</file>

<file path=ppt/tags/tag44.xml><?xml version="1.0" encoding="utf-8"?>
<p:tagLst xmlns:p="http://schemas.openxmlformats.org/presentationml/2006/main">
  <p:tag name="ISLIDE.PICTURE" val="#124089;"/>
</p:tagLst>
</file>

<file path=ppt/tags/tag45.xml><?xml version="1.0" encoding="utf-8"?>
<p:tagLst xmlns:p="http://schemas.openxmlformats.org/presentationml/2006/main">
  <p:tag name="PA" val="v4.0.0"/>
</p:tagLst>
</file>

<file path=ppt/tags/tag46.xml><?xml version="1.0" encoding="utf-8"?>
<p:tagLst xmlns:p="http://schemas.openxmlformats.org/presentationml/2006/main">
  <p:tag name="KSO_WM_UNIT_PLACING_PICTURE_USER_VIEWPORT" val="{&quot;height&quot;:21600,&quot;width&quot;:38401}"/>
</p:tagLst>
</file>

<file path=ppt/tags/tag47.xml><?xml version="1.0" encoding="utf-8"?>
<p:tagLst xmlns:p="http://schemas.openxmlformats.org/presentationml/2006/main">
  <p:tag name="PA" val="v4.0.0"/>
</p:tagLst>
</file>

<file path=ppt/tags/tag48.xml><?xml version="1.0" encoding="utf-8"?>
<p:tagLst xmlns:p="http://schemas.openxmlformats.org/presentationml/2006/main">
  <p:tag name="ISLIDE.PICTURE" val="#124089;"/>
</p:tagLst>
</file>

<file path=ppt/tags/tag49.xml><?xml version="1.0" encoding="utf-8"?>
<p:tagLst xmlns:p="http://schemas.openxmlformats.org/presentationml/2006/main">
  <p:tag name="PA" val="v4.0.0"/>
</p:tagLst>
</file>

<file path=ppt/tags/tag5.xml><?xml version="1.0" encoding="utf-8"?>
<p:tagLst xmlns:p="http://schemas.openxmlformats.org/presentationml/2006/main">
  <p:tag name="PA" val="v4.0.0"/>
</p:tagLst>
</file>

<file path=ppt/tags/tag50.xml><?xml version="1.0" encoding="utf-8"?>
<p:tagLst xmlns:p="http://schemas.openxmlformats.org/presentationml/2006/main">
  <p:tag name="KSO_WM_UNIT_PLACING_PICTURE_USER_VIEWPORT" val="{&quot;height&quot;:21600,&quot;width&quot;:38401}"/>
</p:tagLst>
</file>

<file path=ppt/tags/tag51.xml><?xml version="1.0" encoding="utf-8"?>
<p:tagLst xmlns:p="http://schemas.openxmlformats.org/presentationml/2006/main">
  <p:tag name="PA" val="v4.0.0"/>
</p:tagLst>
</file>

<file path=ppt/tags/tag52.xml><?xml version="1.0" encoding="utf-8"?>
<p:tagLst xmlns:p="http://schemas.openxmlformats.org/presentationml/2006/main">
  <p:tag name="ISLIDE.PICTURE" val="#124089;"/>
</p:tagLst>
</file>

<file path=ppt/tags/tag53.xml><?xml version="1.0" encoding="utf-8"?>
<p:tagLst xmlns:p="http://schemas.openxmlformats.org/presentationml/2006/main">
  <p:tag name="PA" val="v4.0.0"/>
</p:tagLst>
</file>

<file path=ppt/tags/tag54.xml><?xml version="1.0" encoding="utf-8"?>
<p:tagLst xmlns:p="http://schemas.openxmlformats.org/presentationml/2006/main">
  <p:tag name="KSO_WM_UNIT_PLACING_PICTURE_USER_VIEWPORT" val="{&quot;height&quot;:21600,&quot;width&quot;:38401}"/>
</p:tagLst>
</file>

<file path=ppt/tags/tag55.xml><?xml version="1.0" encoding="utf-8"?>
<p:tagLst xmlns:p="http://schemas.openxmlformats.org/presentationml/2006/main">
  <p:tag name="PA" val="v4.0.0"/>
</p:tagLst>
</file>

<file path=ppt/tags/tag56.xml><?xml version="1.0" encoding="utf-8"?>
<p:tagLst xmlns:p="http://schemas.openxmlformats.org/presentationml/2006/main">
  <p:tag name="ISLIDE.PICTURE" val="#124089;"/>
</p:tagLst>
</file>

<file path=ppt/tags/tag57.xml><?xml version="1.0" encoding="utf-8"?>
<p:tagLst xmlns:p="http://schemas.openxmlformats.org/presentationml/2006/main">
  <p:tag name="PA" val="v4.0.0"/>
</p:tagLst>
</file>

<file path=ppt/tags/tag58.xml><?xml version="1.0" encoding="utf-8"?>
<p:tagLst xmlns:p="http://schemas.openxmlformats.org/presentationml/2006/main">
  <p:tag name="KSO_WM_UNIT_PLACING_PICTURE_USER_VIEWPORT" val="{&quot;height&quot;:21600,&quot;width&quot;:38401}"/>
</p:tagLst>
</file>

<file path=ppt/tags/tag59.xml><?xml version="1.0" encoding="utf-8"?>
<p:tagLst xmlns:p="http://schemas.openxmlformats.org/presentationml/2006/main">
  <p:tag name="PA" val="v4.0.0"/>
</p:tagLst>
</file>

<file path=ppt/tags/tag6.xml><?xml version="1.0" encoding="utf-8"?>
<p:tagLst xmlns:p="http://schemas.openxmlformats.org/presentationml/2006/main">
  <p:tag name="ISLIDE.PICTURE" val="#124089;"/>
</p:tagLst>
</file>

<file path=ppt/tags/tag60.xml><?xml version="1.0" encoding="utf-8"?>
<p:tagLst xmlns:p="http://schemas.openxmlformats.org/presentationml/2006/main">
  <p:tag name="ISLIDE.PICTURE" val="#124089;"/>
</p:tagLst>
</file>

<file path=ppt/tags/tag61.xml><?xml version="1.0" encoding="utf-8"?>
<p:tagLst xmlns:p="http://schemas.openxmlformats.org/presentationml/2006/main">
  <p:tag name="PA" val="v4.0.0"/>
</p:tagLst>
</file>

<file path=ppt/tags/tag62.xml><?xml version="1.0" encoding="utf-8"?>
<p:tagLst xmlns:p="http://schemas.openxmlformats.org/presentationml/2006/main">
  <p:tag name="KSO_WM_UNIT_PLACING_PICTURE_USER_VIEWPORT" val="{&quot;height&quot;:21600,&quot;width&quot;:38401}"/>
</p:tagLst>
</file>

<file path=ppt/tags/tag63.xml><?xml version="1.0" encoding="utf-8"?>
<p:tagLst xmlns:p="http://schemas.openxmlformats.org/presentationml/2006/main">
  <p:tag name="PA" val="v4.0.0"/>
</p:tagLst>
</file>

<file path=ppt/tags/tag64.xml><?xml version="1.0" encoding="utf-8"?>
<p:tagLst xmlns:p="http://schemas.openxmlformats.org/presentationml/2006/main">
  <p:tag name="ISLIDE.PICTURE" val="#124089;"/>
</p:tagLst>
</file>

<file path=ppt/tags/tag65.xml><?xml version="1.0" encoding="utf-8"?>
<p:tagLst xmlns:p="http://schemas.openxmlformats.org/presentationml/2006/main">
  <p:tag name="PA" val="v4.0.0"/>
</p:tagLst>
</file>

<file path=ppt/tags/tag66.xml><?xml version="1.0" encoding="utf-8"?>
<p:tagLst xmlns:p="http://schemas.openxmlformats.org/presentationml/2006/main">
  <p:tag name="KSO_WM_UNIT_PLACING_PICTURE_USER_VIEWPORT" val="{&quot;height&quot;:21600,&quot;width&quot;:38401}"/>
</p:tagLst>
</file>

<file path=ppt/tags/tag67.xml><?xml version="1.0" encoding="utf-8"?>
<p:tagLst xmlns:p="http://schemas.openxmlformats.org/presentationml/2006/main">
  <p:tag name="PA" val="v4.0.0"/>
</p:tagLst>
</file>

<file path=ppt/tags/tag68.xml><?xml version="1.0" encoding="utf-8"?>
<p:tagLst xmlns:p="http://schemas.openxmlformats.org/presentationml/2006/main">
  <p:tag name="ISLIDE.PICTURE" val="#124089;"/>
</p:tagLst>
</file>

<file path=ppt/tags/tag69.xml><?xml version="1.0" encoding="utf-8"?>
<p:tagLst xmlns:p="http://schemas.openxmlformats.org/presentationml/2006/main">
  <p:tag name="PA" val="v4.0.0"/>
</p:tagLst>
</file>

<file path=ppt/tags/tag7.xml><?xml version="1.0" encoding="utf-8"?>
<p:tagLst xmlns:p="http://schemas.openxmlformats.org/presentationml/2006/main">
  <p:tag name="PA" val="v4.0.0"/>
</p:tagLst>
</file>

<file path=ppt/tags/tag70.xml><?xml version="1.0" encoding="utf-8"?>
<p:tagLst xmlns:p="http://schemas.openxmlformats.org/presentationml/2006/main">
  <p:tag name="KSO_WM_UNIT_PLACING_PICTURE_USER_VIEWPORT" val="{&quot;height&quot;:21600,&quot;width&quot;:38401}"/>
</p:tagLst>
</file>

<file path=ppt/tags/tag71.xml><?xml version="1.0" encoding="utf-8"?>
<p:tagLst xmlns:p="http://schemas.openxmlformats.org/presentationml/2006/main">
  <p:tag name="PA" val="v4.0.0"/>
</p:tagLst>
</file>

<file path=ppt/tags/tag72.xml><?xml version="1.0" encoding="utf-8"?>
<p:tagLst xmlns:p="http://schemas.openxmlformats.org/presentationml/2006/main">
  <p:tag name="ISLIDE.PICTURE" val="#124089;"/>
</p:tagLst>
</file>

<file path=ppt/tags/tag73.xml><?xml version="1.0" encoding="utf-8"?>
<p:tagLst xmlns:p="http://schemas.openxmlformats.org/presentationml/2006/main">
  <p:tag name="PA" val="v4.0.0"/>
</p:tagLst>
</file>

<file path=ppt/tags/tag74.xml><?xml version="1.0" encoding="utf-8"?>
<p:tagLst xmlns:p="http://schemas.openxmlformats.org/presentationml/2006/main">
  <p:tag name="KSO_WM_UNIT_PLACING_PICTURE_USER_VIEWPORT" val="{&quot;height&quot;:21600,&quot;width&quot;:38401}"/>
</p:tagLst>
</file>

<file path=ppt/tags/tag75.xml><?xml version="1.0" encoding="utf-8"?>
<p:tagLst xmlns:p="http://schemas.openxmlformats.org/presentationml/2006/main">
  <p:tag name="PA" val="v4.0.0"/>
</p:tagLst>
</file>

<file path=ppt/tags/tag76.xml><?xml version="1.0" encoding="utf-8"?>
<p:tagLst xmlns:p="http://schemas.openxmlformats.org/presentationml/2006/main">
  <p:tag name="ISLIDE.PICTURE" val="#124089;"/>
</p:tagLst>
</file>

<file path=ppt/tags/tag77.xml><?xml version="1.0" encoding="utf-8"?>
<p:tagLst xmlns:p="http://schemas.openxmlformats.org/presentationml/2006/main">
  <p:tag name="PA" val="v4.0.0"/>
</p:tagLst>
</file>

<file path=ppt/tags/tag78.xml><?xml version="1.0" encoding="utf-8"?>
<p:tagLst xmlns:p="http://schemas.openxmlformats.org/presentationml/2006/main">
  <p:tag name="KSO_WM_UNIT_PLACING_PICTURE_USER_VIEWPORT" val="{&quot;height&quot;:21600,&quot;width&quot;:38401}"/>
</p:tagLst>
</file>

<file path=ppt/tags/tag79.xml><?xml version="1.0" encoding="utf-8"?>
<p:tagLst xmlns:p="http://schemas.openxmlformats.org/presentationml/2006/main">
  <p:tag name="PA" val="v4.0.0"/>
</p:tagLst>
</file>

<file path=ppt/tags/tag8.xml><?xml version="1.0" encoding="utf-8"?>
<p:tagLst xmlns:p="http://schemas.openxmlformats.org/presentationml/2006/main">
  <p:tag name="KSO_WM_UNIT_PLACING_PICTURE_USER_VIEWPORT" val="{&quot;height&quot;:21600,&quot;width&quot;:38401}"/>
</p:tagLst>
</file>

<file path=ppt/tags/tag80.xml><?xml version="1.0" encoding="utf-8"?>
<p:tagLst xmlns:p="http://schemas.openxmlformats.org/presentationml/2006/main">
  <p:tag name="ISLIDE.PICTURE" val="#124089;"/>
</p:tagLst>
</file>

<file path=ppt/tags/tag81.xml><?xml version="1.0" encoding="utf-8"?>
<p:tagLst xmlns:p="http://schemas.openxmlformats.org/presentationml/2006/main">
  <p:tag name="KSO_WM_UNIT_PLACING_PICTURE_USER_VIEWPORT" val="{&quot;height&quot;:21600,&quot;width&quot;:38401}"/>
</p:tagLst>
</file>

<file path=ppt/tags/tag82.xml><?xml version="1.0" encoding="utf-8"?>
<p:tagLst xmlns:p="http://schemas.openxmlformats.org/presentationml/2006/main">
  <p:tag name="PA" val="v4.0.0"/>
</p:tagLst>
</file>

<file path=ppt/tags/tag83.xml><?xml version="1.0" encoding="utf-8"?>
<p:tagLst xmlns:p="http://schemas.openxmlformats.org/presentationml/2006/main">
  <p:tag name="PA" val="v4.0.0"/>
</p:tagLst>
</file>

<file path=ppt/tags/tag84.xml><?xml version="1.0" encoding="utf-8"?>
<p:tagLst xmlns:p="http://schemas.openxmlformats.org/presentationml/2006/main">
  <p:tag name="ISLIDE.PICTURE" val="#124089;"/>
</p:tagLst>
</file>

<file path=ppt/tags/tag85.xml><?xml version="1.0" encoding="utf-8"?>
<p:tagLst xmlns:p="http://schemas.openxmlformats.org/presentationml/2006/main">
  <p:tag name="KSO_WM_UNIT_PLACING_PICTURE_USER_VIEWPORT" val="{&quot;height&quot;:21600,&quot;width&quot;:38401}"/>
</p:tagLst>
</file>

<file path=ppt/tags/tag86.xml><?xml version="1.0" encoding="utf-8"?>
<p:tagLst xmlns:p="http://schemas.openxmlformats.org/presentationml/2006/main">
  <p:tag name="PA" val="v4.0.0"/>
</p:tagLst>
</file>

<file path=ppt/tags/tag87.xml><?xml version="1.0" encoding="utf-8"?>
<p:tagLst xmlns:p="http://schemas.openxmlformats.org/presentationml/2006/main">
  <p:tag name="ISLIDE.PICTURE" val="#124089;"/>
</p:tagLst>
</file>

<file path=ppt/tags/tag88.xml><?xml version="1.0" encoding="utf-8"?>
<p:tagLst xmlns:p="http://schemas.openxmlformats.org/presentationml/2006/main">
  <p:tag name="PA" val="v4.0.0"/>
</p:tagLst>
</file>

<file path=ppt/tags/tag89.xml><?xml version="1.0" encoding="utf-8"?>
<p:tagLst xmlns:p="http://schemas.openxmlformats.org/presentationml/2006/main">
  <p:tag name="ISLIDE.PICTURE" val="#123123;"/>
</p:tagLst>
</file>

<file path=ppt/tags/tag9.xml><?xml version="1.0" encoding="utf-8"?>
<p:tagLst xmlns:p="http://schemas.openxmlformats.org/presentationml/2006/main">
  <p:tag name="ISLIDE.PICTURE" val="#124089;"/>
</p:tagLst>
</file>

<file path=ppt/tags/tag90.xml><?xml version="1.0" encoding="utf-8"?>
<p:tagLst xmlns:p="http://schemas.openxmlformats.org/presentationml/2006/main">
  <p:tag name="COMMONDATA" val="eyJoZGlkIjoiN2YzNjBkOTgyNWQ1YTMxYzM3MzMwNWFiODNmOWIzYWMifQ=="/>
</p:tagLst>
</file>

<file path=ppt/theme/theme1.xml><?xml version="1.0" encoding="utf-8"?>
<a:theme xmlns:a="http://schemas.openxmlformats.org/drawingml/2006/main" name="Office Theme">
  <a:themeElements>
    <a:clrScheme name="Aspire">
      <a:dk1>
        <a:srgbClr val="171717"/>
      </a:dk1>
      <a:lt1>
        <a:srgbClr val="FBFBFB"/>
      </a:lt1>
      <a:dk2>
        <a:srgbClr val="10141A"/>
      </a:dk2>
      <a:lt2>
        <a:srgbClr val="E7E6E6"/>
      </a:lt2>
      <a:accent1>
        <a:srgbClr val="FFC206"/>
      </a:accent1>
      <a:accent2>
        <a:srgbClr val="7F7F7F"/>
      </a:accent2>
      <a:accent3>
        <a:srgbClr val="A5A5A5"/>
      </a:accent3>
      <a:accent4>
        <a:srgbClr val="FFC000"/>
      </a:accent4>
      <a:accent5>
        <a:srgbClr val="262626"/>
      </a:accent5>
      <a:accent6>
        <a:srgbClr val="3A3838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582</Words>
  <Application>WPS 演示</Application>
  <PresentationFormat>自定义</PresentationFormat>
  <Paragraphs>107</Paragraphs>
  <Slides>24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8" baseType="lpstr">
      <vt:lpstr>Arial</vt:lpstr>
      <vt:lpstr>宋体</vt:lpstr>
      <vt:lpstr>Wingdings</vt:lpstr>
      <vt:lpstr>碳纤维正中黑简体</vt:lpstr>
      <vt:lpstr>Lato Medium</vt:lpstr>
      <vt:lpstr>Calibri</vt:lpstr>
      <vt:lpstr>楷体</vt:lpstr>
      <vt:lpstr>微软雅黑</vt:lpstr>
      <vt:lpstr>Arial Unicode MS</vt:lpstr>
      <vt:lpstr>等线</vt:lpstr>
      <vt:lpstr>华文楷体</vt:lpstr>
      <vt:lpstr>HYQiHei 50S</vt:lpstr>
      <vt:lpstr>Office Theme</vt:lpstr>
      <vt:lpstr>Excel.Sheet.12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豆浆</cp:lastModifiedBy>
  <cp:revision>44</cp:revision>
  <dcterms:created xsi:type="dcterms:W3CDTF">2022-07-01T15:44:00Z</dcterms:created>
  <dcterms:modified xsi:type="dcterms:W3CDTF">2023-01-19T08:12:51Z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2677210945CE48B284F80B0CCBA861F0</vt:lpwstr>
  </property>
  <property fmtid="{D5CDD505-2E9C-101B-9397-08002B2CF9AE}" pid="3" name="KSOProductBuildVer">
    <vt:lpwstr>2052-11.1.0.13703</vt:lpwstr>
  </property>
</Properties>
</file>