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4" r:id="rId3"/>
    <p:sldId id="295" r:id="rId4"/>
    <p:sldId id="296" r:id="rId5"/>
    <p:sldId id="270" r:id="rId6"/>
    <p:sldId id="298" r:id="rId7"/>
    <p:sldId id="299" r:id="rId8"/>
    <p:sldId id="302" r:id="rId9"/>
    <p:sldId id="301" r:id="rId10"/>
  </p:sldIdLst>
  <p:sldSz cx="6858000" cy="9906000" type="A4"/>
  <p:notesSz cx="6858000" cy="9144000"/>
  <p:embeddedFontLst>
    <p:embeddedFont>
      <p:font typeface="汉仪菱心体简" panose="02010400000101010101" charset="-122"/>
      <p:regular r:id="rId17"/>
    </p:embeddedFont>
    <p:embeddedFont>
      <p:font typeface="汉仪雪君体简" panose="02010600000101010101" charset="-122"/>
      <p:regular r:id="rId18"/>
    </p:embeddedFont>
    <p:embeddedFont>
      <p:font typeface="方正劲颜体" panose="02010600010101010101" charset="-122"/>
      <p:regular r:id="rId19"/>
    </p:embeddedFont>
    <p:embeddedFont>
      <p:font typeface="等线" panose="02010600030101010101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58" initials="8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840" y="84"/>
      </p:cViewPr>
      <p:guideLst>
        <p:guide orient="horz" pos="28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735" y="1143000"/>
            <a:ext cx="213653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/>
          <a:lstStyle/>
          <a:p>
            <a:fld id="{D01D9529-0F93-475C-AD79-F890AADD8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/>
          <a:lstStyle/>
          <a:p>
            <a:fld id="{E2671373-CBA1-4EC5-B399-BCACF3C6E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ic.51yuansu.com/pic3/cover/02/60/60/5a09a99598e14_610.jpg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2"/>
          <a:stretch>
            <a:fillRect/>
          </a:stretch>
        </p:blipFill>
        <p:spPr bwMode="auto">
          <a:xfrm>
            <a:off x="0" y="1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905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png"/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735"/>
            <a:ext cx="6858000" cy="10237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86158/AppData/Local/Temp/picturecompress_20220222004940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86158/AppData/Local/Temp/picturecompress_20220222004949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898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092ce48a5fc95870a0687ac45bc8b2caB227BFDC40F9DB2B7A559DE97B8BDC6E716585DDCE188C7BF488BAA08C98985C74A3E1B5E305210FABE6A8AE2A6A8AB67019A6860E9B7AF5C7F6AA7134BB5542AACA9EAEEC61E5BB63D4A0D44D81C68CC84958A01404C34922D933218B3722E7B312D7089727EFAF66BA91B754562F33D07BFBA1636F7D50"/>
          <p:cNvGrpSpPr/>
          <p:nvPr/>
        </p:nvGrpSpPr>
        <p:grpSpPr>
          <a:xfrm>
            <a:off x="56261" y="189473"/>
            <a:ext cx="2728780" cy="1612960"/>
            <a:chOff x="50515" y="499237"/>
            <a:chExt cx="2728780" cy="1612960"/>
          </a:xfrm>
        </p:grpSpPr>
        <p:sp>
          <p:nvSpPr>
            <p:cNvPr id="3" name="矩形 2"/>
            <p:cNvSpPr/>
            <p:nvPr/>
          </p:nvSpPr>
          <p:spPr>
            <a:xfrm>
              <a:off x="464788" y="1559112"/>
              <a:ext cx="2314507" cy="55308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endParaRPr lang="en-US" altLang="zh-TW" sz="2000" dirty="0">
                <a:solidFill>
                  <a:srgbClr val="E6D2AE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8503" y="529286"/>
              <a:ext cx="986291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0515" y="499237"/>
              <a:ext cx="1259333" cy="46037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dist"/>
              <a:endParaRPr lang="zh-CN" altLang="en-US" sz="24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</p:grpSp>
      <p:pic>
        <p:nvPicPr>
          <p:cNvPr id="10" name="图片 9" descr="4"/>
          <p:cNvPicPr>
            <a:picLocks noChangeAspect="1"/>
          </p:cNvPicPr>
          <p:nvPr/>
        </p:nvPicPr>
        <p:blipFill>
          <a:blip r:embed="rId1"/>
          <a:srcRect b="1336"/>
          <a:stretch>
            <a:fillRect/>
          </a:stretch>
        </p:blipFill>
        <p:spPr>
          <a:xfrm>
            <a:off x="-8255" y="591820"/>
            <a:ext cx="6873875" cy="87229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092ce48a5fc95870a0687ac45bc8b2caB227BFDC40F9DB2B7A559DE97B8BDC6E716585DDCE188C7BF488BAA08C98985C74A3E1B5E305210FABE6A8AE2A6A8AB67019A6860E9B7AF5C7F6AA7134BB5542AACA9EAEEC61E5BB63D4A0D44D81C68CC84958A01404C34922D933218B3722E7B312D7089727EFAF66BA91B754562F33D07BFBA1636F7D50"/>
          <p:cNvGrpSpPr/>
          <p:nvPr/>
        </p:nvGrpSpPr>
        <p:grpSpPr>
          <a:xfrm>
            <a:off x="56261" y="189473"/>
            <a:ext cx="2728780" cy="1612960"/>
            <a:chOff x="50515" y="499237"/>
            <a:chExt cx="2728780" cy="1612960"/>
          </a:xfrm>
        </p:grpSpPr>
        <p:sp>
          <p:nvSpPr>
            <p:cNvPr id="3" name="矩形 2"/>
            <p:cNvSpPr/>
            <p:nvPr/>
          </p:nvSpPr>
          <p:spPr>
            <a:xfrm>
              <a:off x="464788" y="1559112"/>
              <a:ext cx="2314507" cy="55308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endParaRPr lang="en-US" altLang="zh-TW" sz="2000" dirty="0">
                <a:solidFill>
                  <a:srgbClr val="E6D2AE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8503" y="529286"/>
              <a:ext cx="986291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0515" y="499237"/>
              <a:ext cx="1259333" cy="46037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dist"/>
              <a:endParaRPr lang="zh-CN" altLang="en-US" sz="24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</p:grpSp>
      <p:pic>
        <p:nvPicPr>
          <p:cNvPr id="10" name="图片 9" descr="C:\Users\86158\Desktop\北平以北\5.jpg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083" y="591820"/>
            <a:ext cx="6832600" cy="87229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092ce48a5fc95870a0687ac45bc8b2caB227BFDC40F9DB2B7A559DE97B8BDC6E716585DDCE188C7BF488BAA08C98985C74A3E1B5E305210FABE6A8AE2A6A8AB67019A6860E9B7AF5C7F6AA7134BB5542AACA9EAEEC61E5BB63D4A0D44D81C68CC84958A01404C34922D933218B3722E7B312D7089727EFAF66BA91B754562F33D07BFBA1636F7D50"/>
          <p:cNvGrpSpPr/>
          <p:nvPr/>
        </p:nvGrpSpPr>
        <p:grpSpPr>
          <a:xfrm>
            <a:off x="56261" y="189473"/>
            <a:ext cx="2728780" cy="1612960"/>
            <a:chOff x="50515" y="499237"/>
            <a:chExt cx="2728780" cy="1612960"/>
          </a:xfrm>
        </p:grpSpPr>
        <p:sp>
          <p:nvSpPr>
            <p:cNvPr id="3" name="矩形 2"/>
            <p:cNvSpPr/>
            <p:nvPr/>
          </p:nvSpPr>
          <p:spPr>
            <a:xfrm>
              <a:off x="464788" y="1559112"/>
              <a:ext cx="2314507" cy="55308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endParaRPr lang="en-US" altLang="zh-TW" sz="2000" dirty="0">
                <a:solidFill>
                  <a:srgbClr val="E6D2AE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8503" y="529286"/>
              <a:ext cx="986291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0515" y="499237"/>
              <a:ext cx="1259333" cy="46037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dist"/>
              <a:endParaRPr lang="zh-CN" altLang="en-US" sz="24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</p:grpSp>
      <p:pic>
        <p:nvPicPr>
          <p:cNvPr id="8" name="图片 7" descr="C:\Users\86158\Desktop\北平以北\8c731ce967d629a1ac9afec0a94aadb.jpg8c731ce967d629a1ac9afec0a94aad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49000"/>
          </a:blip>
          <a:srcRect/>
          <a:stretch>
            <a:fillRect/>
          </a:stretch>
        </p:blipFill>
        <p:spPr>
          <a:xfrm>
            <a:off x="0" y="-41275"/>
            <a:ext cx="6858000" cy="9988550"/>
          </a:xfrm>
          <a:custGeom>
            <a:avLst/>
            <a:gdLst>
              <a:gd name="connsiteX0" fmla="*/ 4052923 w 4052923"/>
              <a:gd name="connsiteY0" fmla="*/ 0 h 12197746"/>
              <a:gd name="connsiteX1" fmla="*/ 4052923 w 4052923"/>
              <a:gd name="connsiteY1" fmla="*/ 12197746 h 12197746"/>
              <a:gd name="connsiteX2" fmla="*/ 0 w 4052923"/>
              <a:gd name="connsiteY2" fmla="*/ 12197746 h 12197746"/>
              <a:gd name="connsiteX3" fmla="*/ 0 w 4052923"/>
              <a:gd name="connsiteY3" fmla="*/ 0 h 1219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923" h="12197746">
                <a:moveTo>
                  <a:pt x="4052923" y="0"/>
                </a:moveTo>
                <a:lnTo>
                  <a:pt x="4052923" y="12197746"/>
                </a:lnTo>
                <a:lnTo>
                  <a:pt x="0" y="1219774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 descr="C:/Users/86158/AppData/Local/Temp/picturecompress_20220222005412/output_1.jpgoutput_1"/>
          <p:cNvPicPr>
            <a:picLocks noChangeAspect="1"/>
          </p:cNvPicPr>
          <p:nvPr/>
        </p:nvPicPr>
        <p:blipFill>
          <a:blip r:embed="rId3"/>
          <a:srcRect t="66836"/>
          <a:stretch>
            <a:fillRect/>
          </a:stretch>
        </p:blipFill>
        <p:spPr>
          <a:xfrm>
            <a:off x="1553210" y="341630"/>
            <a:ext cx="4889500" cy="292481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61290" y="464185"/>
            <a:ext cx="612140" cy="686039"/>
            <a:chOff x="5574835" y="5764117"/>
            <a:chExt cx="492088" cy="457277"/>
          </a:xfrm>
        </p:grpSpPr>
        <p:pic>
          <p:nvPicPr>
            <p:cNvPr id="33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019" y="5835687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文本框 33"/>
            <p:cNvSpPr txBox="1"/>
            <p:nvPr/>
          </p:nvSpPr>
          <p:spPr>
            <a:xfrm>
              <a:off x="5574835" y="5764117"/>
              <a:ext cx="492088" cy="37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sz="1100" dirty="0">
                <a:solidFill>
                  <a:schemeClr val="bg1"/>
                </a:solidFill>
                <a:latin typeface="千图笔锋手写体" panose="00000500000000000000" pitchFamily="2" charset="-122"/>
                <a:ea typeface="千图笔锋手写体" panose="00000500000000000000" pitchFamily="2" charset="-122"/>
                <a:cs typeface="千图笔锋手写体" panose="00000500000000000000" pitchFamily="2" charset="-122"/>
              </a:endParaRPr>
            </a:p>
            <a:p>
              <a:r>
                <a:rPr lang="zh-CN" altLang="en-US" sz="2000" b="1" dirty="0">
                  <a:solidFill>
                    <a:schemeClr val="tx1"/>
                  </a:solidFill>
                  <a:latin typeface="千图笔锋手写体" panose="00000500000000000000" pitchFamily="2" charset="-122"/>
                  <a:ea typeface="千图笔锋手写体" panose="00000500000000000000" pitchFamily="2" charset="-122"/>
                  <a:cs typeface="千图笔锋手写体" panose="00000500000000000000" pitchFamily="2" charset="-122"/>
                </a:rPr>
                <a:t>壹</a:t>
              </a:r>
              <a:endParaRPr lang="zh-CN" altLang="en-US" sz="2000" b="1" dirty="0">
                <a:solidFill>
                  <a:schemeClr val="tx1"/>
                </a:solidFill>
                <a:latin typeface="千图笔锋手写体" panose="00000500000000000000" pitchFamily="2" charset="-122"/>
                <a:ea typeface="千图笔锋手写体" panose="00000500000000000000" pitchFamily="2" charset="-122"/>
                <a:cs typeface="千图笔锋手写体" panose="00000500000000000000" pitchFamily="2" charset="-122"/>
              </a:endParaRPr>
            </a:p>
          </p:txBody>
        </p:sp>
      </p:grpSp>
      <p:pic>
        <p:nvPicPr>
          <p:cNvPr id="12" name="图片 11" descr="C:/Users/86158/AppData/Local/Temp/picturecompress_20220222010406/output_1.jpgoutput_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53210" y="3629660"/>
            <a:ext cx="4888865" cy="28575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1290" y="3629660"/>
            <a:ext cx="612775" cy="740410"/>
            <a:chOff x="6534396" y="5488570"/>
            <a:chExt cx="492088" cy="498175"/>
          </a:xfrm>
        </p:grpSpPr>
        <p:pic>
          <p:nvPicPr>
            <p:cNvPr id="15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15"/>
            <p:cNvSpPr txBox="1"/>
            <p:nvPr/>
          </p:nvSpPr>
          <p:spPr>
            <a:xfrm>
              <a:off x="6534396" y="5488570"/>
              <a:ext cx="492088" cy="382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sz="1100" dirty="0">
                <a:solidFill>
                  <a:schemeClr val="bg1"/>
                </a:solidFill>
                <a:latin typeface="千图笔锋手写体" panose="00000500000000000000" pitchFamily="2" charset="-122"/>
                <a:ea typeface="千图笔锋手写体" panose="00000500000000000000" pitchFamily="2" charset="-122"/>
                <a:cs typeface="千图笔锋手写体" panose="00000500000000000000" pitchFamily="2" charset="-122"/>
              </a:endParaRPr>
            </a:p>
            <a:p>
              <a:r>
                <a:rPr lang="zh-CN" altLang="en-US" sz="2000" b="1" dirty="0">
                  <a:solidFill>
                    <a:schemeClr val="tx1"/>
                  </a:solidFill>
                  <a:latin typeface="千图笔锋手写体" panose="00000500000000000000" pitchFamily="2" charset="-122"/>
                  <a:ea typeface="千图笔锋手写体" panose="00000500000000000000" pitchFamily="2" charset="-122"/>
                  <a:cs typeface="千图笔锋手写体" panose="00000500000000000000" pitchFamily="2" charset="-122"/>
                </a:rPr>
                <a:t>贰</a:t>
              </a:r>
              <a:endParaRPr lang="zh-CN" altLang="en-US" sz="2000" b="1" dirty="0">
                <a:solidFill>
                  <a:schemeClr val="tx1"/>
                </a:solidFill>
                <a:latin typeface="千图笔锋手写体" panose="00000500000000000000" pitchFamily="2" charset="-122"/>
                <a:ea typeface="千图笔锋手写体" panose="00000500000000000000" pitchFamily="2" charset="-122"/>
                <a:cs typeface="千图笔锋手写体" panose="000005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6215" y="7016750"/>
            <a:ext cx="664210" cy="811772"/>
            <a:chOff x="6534396" y="5443071"/>
            <a:chExt cx="492088" cy="543674"/>
          </a:xfrm>
        </p:grpSpPr>
        <p:pic>
          <p:nvPicPr>
            <p:cNvPr id="18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文本框 18"/>
            <p:cNvSpPr txBox="1"/>
            <p:nvPr/>
          </p:nvSpPr>
          <p:spPr>
            <a:xfrm>
              <a:off x="6534396" y="5443071"/>
              <a:ext cx="492088" cy="452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1800">
                <a:latin typeface="汉仪菱心体简" panose="02010400000101010101" charset="-122"/>
                <a:ea typeface="汉仪菱心体简" panose="02010400000101010101" charset="-122"/>
                <a:cs typeface="汉仪菱心体简" panose="02010400000101010101" charset="-122"/>
              </a:endParaRPr>
            </a:p>
            <a:p>
              <a:r>
                <a:rPr lang="zh-CN" altLang="en-US" sz="2000" b="1" dirty="0">
                  <a:solidFill>
                    <a:schemeClr val="tx1"/>
                  </a:solidFill>
                  <a:latin typeface="千图笔锋手写体" panose="00000500000000000000" pitchFamily="2" charset="-122"/>
                  <a:ea typeface="千图笔锋手写体" panose="00000500000000000000" pitchFamily="2" charset="-122"/>
                  <a:cs typeface="千图笔锋手写体" panose="00000500000000000000" pitchFamily="2" charset="-122"/>
                </a:rPr>
                <a:t>叁</a:t>
              </a:r>
              <a:endParaRPr lang="zh-CN" altLang="en-US" sz="2000" b="1" dirty="0">
                <a:solidFill>
                  <a:schemeClr val="tx1"/>
                </a:solidFill>
                <a:latin typeface="千图笔锋手写体" panose="00000500000000000000" pitchFamily="2" charset="-122"/>
                <a:ea typeface="千图笔锋手写体" panose="00000500000000000000" pitchFamily="2" charset="-122"/>
                <a:cs typeface="千图笔锋手写体" panose="00000500000000000000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58520" y="341630"/>
            <a:ext cx="459740" cy="2946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汉仪菱心体简" panose="02010400000101010101" charset="-122"/>
                <a:ea typeface="汉仪菱心体简" panose="02010400000101010101" charset="-122"/>
                <a:cs typeface="汉仪菱心体简" panose="02010400000101010101" charset="-122"/>
                <a:sym typeface="+mn-ea"/>
              </a:rPr>
              <a:t>通过与</a:t>
            </a:r>
            <a:r>
              <a:rPr lang="en-US" altLang="zh-CN">
                <a:solidFill>
                  <a:srgbClr val="C00000"/>
                </a:solidFill>
                <a:latin typeface="汉仪菱心体简" panose="02010400000101010101" charset="-122"/>
                <a:ea typeface="汉仪菱心体简" panose="02010400000101010101" charset="-122"/>
                <a:cs typeface="汉仪菱心体简" panose="02010400000101010101" charset="-122"/>
                <a:sym typeface="+mn-ea"/>
              </a:rPr>
              <a:t>npc</a:t>
            </a:r>
            <a:r>
              <a:rPr lang="zh-CN" altLang="en-US">
                <a:solidFill>
                  <a:srgbClr val="C00000"/>
                </a:solidFill>
                <a:latin typeface="汉仪菱心体简" panose="02010400000101010101" charset="-122"/>
                <a:ea typeface="汉仪菱心体简" panose="02010400000101010101" charset="-122"/>
                <a:cs typeface="汉仪菱心体简" panose="02010400000101010101" charset="-122"/>
                <a:sym typeface="+mn-ea"/>
              </a:rPr>
              <a:t>互动获得线索</a:t>
            </a:r>
            <a:endParaRPr lang="zh-CN" altLang="en-US">
              <a:solidFill>
                <a:srgbClr val="C00000"/>
              </a:solidFill>
              <a:latin typeface="汉仪菱心体简" panose="02010400000101010101" charset="-122"/>
              <a:ea typeface="汉仪菱心体简" panose="02010400000101010101" charset="-122"/>
              <a:cs typeface="汉仪菱心体简" panose="0201040000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0425" y="3709670"/>
            <a:ext cx="459740" cy="2486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汉仪菱心体简" panose="02010400000101010101" charset="-122"/>
                <a:ea typeface="汉仪菱心体简" panose="02010400000101010101" charset="-122"/>
                <a:cs typeface="汉仪菱心体简" panose="02010400000101010101" charset="-122"/>
              </a:rPr>
              <a:t>学习各项生存技能</a:t>
            </a:r>
            <a:endParaRPr lang="zh-CN" altLang="en-US">
              <a:solidFill>
                <a:srgbClr val="C00000"/>
              </a:solidFill>
              <a:latin typeface="汉仪菱心体简" panose="02010400000101010101" charset="-122"/>
              <a:ea typeface="汉仪菱心体简" panose="02010400000101010101" charset="-122"/>
              <a:cs typeface="汉仪菱心体简" panose="02010400000101010101" charset="-122"/>
            </a:endParaRPr>
          </a:p>
        </p:txBody>
      </p:sp>
      <p:pic>
        <p:nvPicPr>
          <p:cNvPr id="22" name="图片 21" descr="C:/Users/86158/AppData/Local/Temp/picturecompress_20220222012610/output_1.jpgoutput_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53210" y="6850380"/>
            <a:ext cx="4932045" cy="29343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71550" y="6840855"/>
            <a:ext cx="3422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汉仪菱心体简" panose="02010400000101010101" charset="-122"/>
                <a:ea typeface="汉仪菱心体简" panose="02010400000101010101" charset="-122"/>
                <a:cs typeface="汉仪菱心体简" panose="02010400000101010101" charset="-122"/>
              </a:rPr>
              <a:t>实地探查有利地形</a:t>
            </a:r>
            <a:endParaRPr lang="zh-CN" altLang="en-US">
              <a:solidFill>
                <a:srgbClr val="C00000"/>
              </a:solidFill>
              <a:latin typeface="汉仪菱心体简" panose="02010400000101010101" charset="-122"/>
              <a:ea typeface="汉仪菱心体简" panose="02010400000101010101" charset="-122"/>
              <a:cs typeface="汉仪菱心体简" panose="0201040000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092ce48a5fc95870a0687ac45bc8b2caB227BFDC40F9DB2B7A559DE97B8BDC6E716585DDCE188C7BF488BAA08C98985C74A3E1B5E305210FABE6A8AE2A6A8AB67019A6860E9B7AF5C7F6AA7134BB5542AACA9EAEEC61E5BB63D4A0D44D81C68CC84958A01404C34922D933218B3722E7B312D7089727EFAF66BA91B754562F33D07BFBA1636F7D50"/>
          <p:cNvGrpSpPr/>
          <p:nvPr/>
        </p:nvGrpSpPr>
        <p:grpSpPr>
          <a:xfrm>
            <a:off x="56261" y="189473"/>
            <a:ext cx="2728780" cy="1612960"/>
            <a:chOff x="50515" y="499237"/>
            <a:chExt cx="2728780" cy="1612960"/>
          </a:xfrm>
        </p:grpSpPr>
        <p:sp>
          <p:nvSpPr>
            <p:cNvPr id="3" name="矩形 2"/>
            <p:cNvSpPr/>
            <p:nvPr/>
          </p:nvSpPr>
          <p:spPr>
            <a:xfrm>
              <a:off x="464788" y="1559112"/>
              <a:ext cx="2314507" cy="55308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endParaRPr lang="en-US" altLang="zh-TW" sz="2000" dirty="0">
                <a:solidFill>
                  <a:srgbClr val="E6D2AE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8503" y="529286"/>
              <a:ext cx="986291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0515" y="499237"/>
              <a:ext cx="1259333" cy="46037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dist"/>
              <a:endParaRPr lang="zh-CN" altLang="en-US" sz="24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</p:grpSp>
      <p:pic>
        <p:nvPicPr>
          <p:cNvPr id="8" name="图片 7" descr="C:\Users\86158\Desktop\北平以北\8c731ce967d629a1ac9afec0a94aadb.jpg8c731ce967d629a1ac9afec0a94aad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49000"/>
          </a:blip>
          <a:srcRect/>
          <a:stretch>
            <a:fillRect/>
          </a:stretch>
        </p:blipFill>
        <p:spPr>
          <a:xfrm>
            <a:off x="0" y="-41275"/>
            <a:ext cx="6858000" cy="9988550"/>
          </a:xfrm>
          <a:custGeom>
            <a:avLst/>
            <a:gdLst>
              <a:gd name="connsiteX0" fmla="*/ 4052923 w 4052923"/>
              <a:gd name="connsiteY0" fmla="*/ 0 h 12197746"/>
              <a:gd name="connsiteX1" fmla="*/ 4052923 w 4052923"/>
              <a:gd name="connsiteY1" fmla="*/ 12197746 h 12197746"/>
              <a:gd name="connsiteX2" fmla="*/ 0 w 4052923"/>
              <a:gd name="connsiteY2" fmla="*/ 12197746 h 12197746"/>
              <a:gd name="connsiteX3" fmla="*/ 0 w 4052923"/>
              <a:gd name="connsiteY3" fmla="*/ 0 h 1219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923" h="12197746">
                <a:moveTo>
                  <a:pt x="4052923" y="0"/>
                </a:moveTo>
                <a:lnTo>
                  <a:pt x="4052923" y="12197746"/>
                </a:lnTo>
                <a:lnTo>
                  <a:pt x="0" y="1219774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 descr="C:/Users/86158/AppData/Local/Temp/picturecompress_20220222011140/output_1.jpgoutput_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5915" y="328930"/>
            <a:ext cx="4699635" cy="292481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61290" y="464185"/>
            <a:ext cx="612140" cy="686039"/>
            <a:chOff x="5574835" y="5764117"/>
            <a:chExt cx="492088" cy="457277"/>
          </a:xfrm>
        </p:grpSpPr>
        <p:pic>
          <p:nvPicPr>
            <p:cNvPr id="33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019" y="5835687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文本框 33"/>
            <p:cNvSpPr txBox="1"/>
            <p:nvPr/>
          </p:nvSpPr>
          <p:spPr>
            <a:xfrm>
              <a:off x="5574835" y="5764117"/>
              <a:ext cx="492088" cy="37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sz="1100" dirty="0">
                <a:solidFill>
                  <a:schemeClr val="bg1"/>
                </a:solidFill>
                <a:latin typeface="千图笔锋手写体" panose="00000500000000000000" pitchFamily="2" charset="-122"/>
                <a:ea typeface="千图笔锋手写体" panose="00000500000000000000" pitchFamily="2" charset="-122"/>
                <a:cs typeface="千图笔锋手写体" panose="00000500000000000000" pitchFamily="2" charset="-122"/>
              </a:endParaRPr>
            </a:p>
            <a:p>
              <a:r>
                <a:rPr lang="zh-CN" altLang="en-US" sz="2000" b="1" dirty="0">
                  <a:solidFill>
                    <a:schemeClr val="tx1"/>
                  </a:solidFill>
                  <a:latin typeface="千图笔锋手写体" panose="00000500000000000000" pitchFamily="2" charset="-122"/>
                  <a:ea typeface="千图笔锋手写体" panose="00000500000000000000" pitchFamily="2" charset="-122"/>
                  <a:cs typeface="千图笔锋手写体" panose="00000500000000000000" pitchFamily="2" charset="-122"/>
                </a:rPr>
                <a:t>肆</a:t>
              </a:r>
              <a:endParaRPr lang="zh-CN" altLang="en-US" sz="2000" b="1" dirty="0">
                <a:solidFill>
                  <a:schemeClr val="tx1"/>
                </a:solidFill>
                <a:latin typeface="千图笔锋手写体" panose="00000500000000000000" pitchFamily="2" charset="-122"/>
                <a:ea typeface="千图笔锋手写体" panose="00000500000000000000" pitchFamily="2" charset="-122"/>
                <a:cs typeface="千图笔锋手写体" panose="00000500000000000000" pitchFamily="2" charset="-122"/>
              </a:endParaRPr>
            </a:p>
          </p:txBody>
        </p:sp>
      </p:grpSp>
      <p:pic>
        <p:nvPicPr>
          <p:cNvPr id="12" name="图片 11" descr="C:/Users/86158/AppData/Local/Temp/picturecompress_20220222012553/output_1.jpgoutput_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05915" y="3570605"/>
            <a:ext cx="4707255" cy="30022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1290" y="3629660"/>
            <a:ext cx="612775" cy="740410"/>
            <a:chOff x="6534396" y="5488570"/>
            <a:chExt cx="492088" cy="498175"/>
          </a:xfrm>
        </p:grpSpPr>
        <p:pic>
          <p:nvPicPr>
            <p:cNvPr id="15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15"/>
            <p:cNvSpPr txBox="1"/>
            <p:nvPr/>
          </p:nvSpPr>
          <p:spPr>
            <a:xfrm>
              <a:off x="6534396" y="5488570"/>
              <a:ext cx="492088" cy="382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sz="1100" dirty="0">
                <a:solidFill>
                  <a:schemeClr val="bg1"/>
                </a:solidFill>
                <a:latin typeface="千图笔锋手写体" panose="00000500000000000000" pitchFamily="2" charset="-122"/>
                <a:ea typeface="千图笔锋手写体" panose="00000500000000000000" pitchFamily="2" charset="-122"/>
                <a:cs typeface="千图笔锋手写体" panose="00000500000000000000" pitchFamily="2" charset="-122"/>
              </a:endParaRPr>
            </a:p>
            <a:p>
              <a:r>
                <a:rPr lang="zh-CN" altLang="en-US" sz="2000" b="1" dirty="0">
                  <a:solidFill>
                    <a:schemeClr val="tx1"/>
                  </a:solidFill>
                  <a:latin typeface="千图笔锋手写体" panose="00000500000000000000" pitchFamily="2" charset="-122"/>
                  <a:ea typeface="千图笔锋手写体" panose="00000500000000000000" pitchFamily="2" charset="-122"/>
                  <a:cs typeface="千图笔锋手写体" panose="00000500000000000000" pitchFamily="2" charset="-122"/>
                </a:rPr>
                <a:t>伍</a:t>
              </a:r>
              <a:endParaRPr lang="zh-CN" altLang="en-US" sz="2000" b="1" dirty="0">
                <a:solidFill>
                  <a:schemeClr val="tx1"/>
                </a:solidFill>
                <a:latin typeface="千图笔锋手写体" panose="00000500000000000000" pitchFamily="2" charset="-122"/>
                <a:ea typeface="千图笔锋手写体" panose="00000500000000000000" pitchFamily="2" charset="-122"/>
                <a:cs typeface="千图笔锋手写体" panose="000005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6215" y="7016750"/>
            <a:ext cx="664210" cy="811772"/>
            <a:chOff x="6534396" y="5443071"/>
            <a:chExt cx="492088" cy="543674"/>
          </a:xfrm>
        </p:grpSpPr>
        <p:pic>
          <p:nvPicPr>
            <p:cNvPr id="18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文本框 18"/>
            <p:cNvSpPr txBox="1"/>
            <p:nvPr/>
          </p:nvSpPr>
          <p:spPr>
            <a:xfrm>
              <a:off x="6534396" y="5443071"/>
              <a:ext cx="492088" cy="452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1800">
                <a:latin typeface="汉仪菱心体简" panose="02010400000101010101" charset="-122"/>
                <a:ea typeface="汉仪菱心体简" panose="02010400000101010101" charset="-122"/>
                <a:cs typeface="汉仪菱心体简" panose="02010400000101010101" charset="-122"/>
              </a:endParaRPr>
            </a:p>
            <a:p>
              <a:r>
                <a:rPr lang="zh-CN" altLang="en-US" sz="2000" b="1" dirty="0">
                  <a:solidFill>
                    <a:schemeClr val="tx1"/>
                  </a:solidFill>
                  <a:latin typeface="千图笔锋手写体" panose="00000500000000000000" pitchFamily="2" charset="-122"/>
                  <a:ea typeface="千图笔锋手写体" panose="00000500000000000000" pitchFamily="2" charset="-122"/>
                  <a:cs typeface="千图笔锋手写体" panose="00000500000000000000" pitchFamily="2" charset="-122"/>
                </a:rPr>
                <a:t>陆</a:t>
              </a:r>
              <a:endParaRPr lang="zh-CN" altLang="en-US" sz="2000" b="1" dirty="0">
                <a:solidFill>
                  <a:schemeClr val="tx1"/>
                </a:solidFill>
                <a:latin typeface="千图笔锋手写体" panose="00000500000000000000" pitchFamily="2" charset="-122"/>
                <a:ea typeface="千图笔锋手写体" panose="00000500000000000000" pitchFamily="2" charset="-122"/>
                <a:cs typeface="千图笔锋手写体" panose="00000500000000000000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58520" y="341630"/>
            <a:ext cx="459740" cy="2946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汉仪菱心体简" panose="02010400000101010101" charset="-122"/>
                <a:ea typeface="汉仪菱心体简" panose="02010400000101010101" charset="-122"/>
                <a:cs typeface="汉仪菱心体简" panose="02010400000101010101" charset="-122"/>
                <a:sym typeface="+mn-ea"/>
              </a:rPr>
              <a:t>发掘线索</a:t>
            </a:r>
            <a:endParaRPr lang="zh-CN" altLang="en-US">
              <a:solidFill>
                <a:srgbClr val="C00000"/>
              </a:solidFill>
              <a:latin typeface="汉仪菱心体简" panose="02010400000101010101" charset="-122"/>
              <a:ea typeface="汉仪菱心体简" panose="02010400000101010101" charset="-122"/>
              <a:cs typeface="汉仪菱心体简" panose="0201040000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0425" y="3709670"/>
            <a:ext cx="459740" cy="2486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汉仪菱心体简" panose="02010400000101010101" charset="-122"/>
                <a:ea typeface="汉仪菱心体简" panose="02010400000101010101" charset="-122"/>
                <a:cs typeface="汉仪菱心体简" panose="02010400000101010101" charset="-122"/>
              </a:rPr>
              <a:t>推理剧情</a:t>
            </a:r>
            <a:endParaRPr lang="zh-CN" altLang="en-US">
              <a:solidFill>
                <a:srgbClr val="C00000"/>
              </a:solidFill>
              <a:latin typeface="汉仪菱心体简" panose="02010400000101010101" charset="-122"/>
              <a:ea typeface="汉仪菱心体简" panose="02010400000101010101" charset="-122"/>
              <a:cs typeface="汉仪菱心体简" panose="02010400000101010101" charset="-122"/>
            </a:endParaRPr>
          </a:p>
        </p:txBody>
      </p:sp>
      <p:pic>
        <p:nvPicPr>
          <p:cNvPr id="22" name="图片 21" descr="C:/Users/86158/AppData/Local/Temp/picturecompress_20220222012538/output_1.jpgoutput_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05280" y="6840855"/>
            <a:ext cx="4734560" cy="29343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82345" y="6840855"/>
            <a:ext cx="3422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汉仪菱心体简" panose="02010400000101010101" charset="-122"/>
                <a:ea typeface="汉仪菱心体简" panose="02010400000101010101" charset="-122"/>
                <a:cs typeface="汉仪菱心体简" panose="02010400000101010101" charset="-122"/>
              </a:rPr>
              <a:t>破解码迷局</a:t>
            </a:r>
            <a:endParaRPr lang="zh-CN" altLang="en-US">
              <a:solidFill>
                <a:srgbClr val="C00000"/>
              </a:solidFill>
              <a:latin typeface="汉仪菱心体简" panose="02010400000101010101" charset="-122"/>
              <a:ea typeface="汉仪菱心体简" panose="02010400000101010101" charset="-122"/>
              <a:cs typeface="汉仪菱心体简" panose="0201040000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092ce48a5fc95870a0687ac45bc8b2caB227BFDC40F9DB2B7A559DE97B8BDC6E716585DDCE188C7BF488BAA08C98985C74A3E1B5E305210FABE6A8AE2A6A8AB67019A6860E9B7AF5C7F6AA7134BB5542AACA9EAEEC61E5BB63D4A0D44D81C68CC84958A01404C34922D933218B3722E7B312D7089727EFAF66BA91B754562F33D07BFBA1636F7D50"/>
          <p:cNvGrpSpPr/>
          <p:nvPr/>
        </p:nvGrpSpPr>
        <p:grpSpPr>
          <a:xfrm>
            <a:off x="56261" y="189473"/>
            <a:ext cx="2728780" cy="1612960"/>
            <a:chOff x="50515" y="499237"/>
            <a:chExt cx="2728780" cy="1612960"/>
          </a:xfrm>
        </p:grpSpPr>
        <p:sp>
          <p:nvSpPr>
            <p:cNvPr id="3" name="矩形 2"/>
            <p:cNvSpPr/>
            <p:nvPr/>
          </p:nvSpPr>
          <p:spPr>
            <a:xfrm>
              <a:off x="464788" y="1559112"/>
              <a:ext cx="2314507" cy="55308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endParaRPr lang="en-US" altLang="zh-TW" sz="2000" dirty="0">
                <a:solidFill>
                  <a:srgbClr val="E6D2AE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08503" y="529286"/>
              <a:ext cx="986291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0515" y="499237"/>
              <a:ext cx="1259333" cy="46037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dist"/>
              <a:endParaRPr lang="zh-CN" altLang="en-US" sz="2400" dirty="0">
                <a:solidFill>
                  <a:schemeClr val="bg1"/>
                </a:solidFill>
                <a:latin typeface="TypeLand 康熙字典體" pitchFamily="50" charset="-120"/>
                <a:ea typeface="TypeLand 康熙字典體" pitchFamily="50" charset="-120"/>
              </a:endParaRPr>
            </a:p>
          </p:txBody>
        </p:sp>
      </p:grpSp>
      <p:pic>
        <p:nvPicPr>
          <p:cNvPr id="8" name="图片 7" descr="C:\Users\86158\Desktop\北平以北\8c731ce967d629a1ac9afec0a94aadb.jpg8c731ce967d629a1ac9afec0a94aad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8000"/>
          </a:blip>
          <a:srcRect/>
          <a:stretch>
            <a:fillRect/>
          </a:stretch>
        </p:blipFill>
        <p:spPr>
          <a:xfrm>
            <a:off x="0" y="92710"/>
            <a:ext cx="6875780" cy="9813290"/>
          </a:xfrm>
          <a:custGeom>
            <a:avLst/>
            <a:gdLst>
              <a:gd name="connsiteX0" fmla="*/ 4052923 w 4052923"/>
              <a:gd name="connsiteY0" fmla="*/ 0 h 12197746"/>
              <a:gd name="connsiteX1" fmla="*/ 4052923 w 4052923"/>
              <a:gd name="connsiteY1" fmla="*/ 12197746 h 12197746"/>
              <a:gd name="connsiteX2" fmla="*/ 0 w 4052923"/>
              <a:gd name="connsiteY2" fmla="*/ 12197746 h 12197746"/>
              <a:gd name="connsiteX3" fmla="*/ 0 w 4052923"/>
              <a:gd name="connsiteY3" fmla="*/ 0 h 1219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923" h="12197746">
                <a:moveTo>
                  <a:pt x="4052923" y="0"/>
                </a:moveTo>
                <a:lnTo>
                  <a:pt x="4052923" y="12197746"/>
                </a:lnTo>
                <a:lnTo>
                  <a:pt x="0" y="1219774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 descr="C:/Users/86158/AppData/Local/Temp/picturecompress_20220222012522/output_1.jpgoutput_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4325" y="1124585"/>
            <a:ext cx="3964940" cy="7203440"/>
          </a:xfrm>
          <a:prstGeom prst="rect">
            <a:avLst/>
          </a:prstGeom>
          <a:ln>
            <a:noFill/>
          </a:ln>
        </p:spPr>
      </p:pic>
      <p:sp>
        <p:nvSpPr>
          <p:cNvPr id="11" name="文本框 10" descr="7b0a20202020227461726765744d6f64756c65223a202270726f636573734f6e6c696e65466f6e7473220a7d0a"/>
          <p:cNvSpPr txBox="1"/>
          <p:nvPr/>
        </p:nvSpPr>
        <p:spPr>
          <a:xfrm>
            <a:off x="4575810" y="4048125"/>
            <a:ext cx="1106170" cy="43675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000">
                <a:latin typeface="汉仪雪君体简" panose="02010600000101010101" charset="-122"/>
                <a:ea typeface="汉仪雪君体简" panose="02010600000101010101" charset="-122"/>
                <a:sym typeface="方正劲颜体" panose="02010600010101010101" charset="-122"/>
              </a:rPr>
              <a:t>为信念而战</a:t>
            </a:r>
            <a:endParaRPr lang="zh-CN" altLang="en-US" sz="6000">
              <a:latin typeface="汉仪雪君体简" panose="02010600000101010101" charset="-122"/>
              <a:ea typeface="汉仪雪君体简" panose="02010600000101010101" charset="-122"/>
              <a:sym typeface="方正劲颜体" panose="0201060001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48605" y="3375660"/>
            <a:ext cx="9023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solidFill>
                  <a:srgbClr val="C00000"/>
                </a:solidFill>
                <a:latin typeface="汉仪雪君体简" panose="02010600000101010101" charset="-122"/>
                <a:ea typeface="汉仪雪君体简" panose="02010600000101010101" charset="-122"/>
              </a:rPr>
              <a:t>英雄</a:t>
            </a:r>
            <a:endParaRPr lang="zh-CN" altLang="en-US" sz="7200">
              <a:solidFill>
                <a:srgbClr val="C00000"/>
              </a:solidFill>
              <a:latin typeface="汉仪雪君体简" panose="02010600000101010101" charset="-122"/>
              <a:ea typeface="汉仪雪君体简" panose="02010600000101010101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442585" y="1484630"/>
            <a:ext cx="1433195" cy="20770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5600,&quot;width&quot;:5183.382677165354}"/>
</p:tagLst>
</file>

<file path=ppt/tags/tag2.xml><?xml version="1.0" encoding="utf-8"?>
<p:tagLst xmlns:p="http://schemas.openxmlformats.org/presentationml/2006/main">
  <p:tag name="KSO_WM_UNIT_PLACING_PICTURE_USER_VIEWPORT" val="{&quot;height&quot;:15600,&quot;width&quot;:5183.382677165354}"/>
</p:tagLst>
</file>

<file path=ppt/tags/tag3.xml><?xml version="1.0" encoding="utf-8"?>
<p:tagLst xmlns:p="http://schemas.openxmlformats.org/presentationml/2006/main">
  <p:tag name="KSO_WM_UNIT_PLACING_PICTURE_USER_VIEWPORT" val="{&quot;height&quot;:15600,&quot;width&quot;:5183.38267716535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演示</Application>
  <PresentationFormat>A4 纸张(210x297 毫米)</PresentationFormat>
  <Paragraphs>28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TypeLand 康熙字典體</vt:lpstr>
      <vt:lpstr>千图笔锋手写体</vt:lpstr>
      <vt:lpstr>汉仪菱心体简</vt:lpstr>
      <vt:lpstr>汉仪雪君体简</vt:lpstr>
      <vt:lpstr>方正劲颜体</vt:lpstr>
      <vt:lpstr>微软雅黑</vt:lpstr>
      <vt:lpstr>Arial Unicode MS</vt:lpstr>
      <vt:lpstr>等线</vt:lpstr>
      <vt:lpstr>Calibri</vt:lpstr>
      <vt:lpstr>MingLiU-ExtB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ve3042</dc:creator>
  <cp:lastModifiedBy>周司令</cp:lastModifiedBy>
  <cp:revision>23</cp:revision>
  <dcterms:created xsi:type="dcterms:W3CDTF">2020-12-08T04:08:00Z</dcterms:created>
  <dcterms:modified xsi:type="dcterms:W3CDTF">2022-02-21T17:43:57Z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07282DDC6F184DB7AFA3834BBCFC1427</vt:lpwstr>
  </property>
  <property fmtid="{D5CDD505-2E9C-101B-9397-08002B2CF9AE}" pid="3" name="KSOProductBuildVer">
    <vt:lpwstr>2052-11.1.0.11215</vt:lpwstr>
  </property>
</Properties>
</file>